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8"/>
  </p:notesMasterIdLst>
  <p:sldIdLst>
    <p:sldId id="285" r:id="rId5"/>
    <p:sldId id="814" r:id="rId6"/>
    <p:sldId id="876" r:id="rId7"/>
    <p:sldId id="877" r:id="rId8"/>
    <p:sldId id="879" r:id="rId9"/>
    <p:sldId id="880" r:id="rId10"/>
    <p:sldId id="881" r:id="rId11"/>
    <p:sldId id="882" r:id="rId12"/>
    <p:sldId id="883" r:id="rId13"/>
    <p:sldId id="884" r:id="rId14"/>
    <p:sldId id="885" r:id="rId15"/>
    <p:sldId id="886" r:id="rId16"/>
    <p:sldId id="878" r:id="rId17"/>
    <p:sldId id="887" r:id="rId18"/>
    <p:sldId id="888" r:id="rId19"/>
    <p:sldId id="889" r:id="rId20"/>
    <p:sldId id="890" r:id="rId21"/>
    <p:sldId id="875" r:id="rId22"/>
    <p:sldId id="893" r:id="rId23"/>
    <p:sldId id="894" r:id="rId24"/>
    <p:sldId id="816" r:id="rId25"/>
    <p:sldId id="896" r:id="rId26"/>
    <p:sldId id="897" r:id="rId27"/>
    <p:sldId id="898" r:id="rId28"/>
    <p:sldId id="899" r:id="rId29"/>
    <p:sldId id="895" r:id="rId30"/>
    <p:sldId id="892" r:id="rId31"/>
    <p:sldId id="900" r:id="rId32"/>
    <p:sldId id="901" r:id="rId33"/>
    <p:sldId id="902" r:id="rId34"/>
    <p:sldId id="868" r:id="rId35"/>
    <p:sldId id="870" r:id="rId36"/>
    <p:sldId id="854"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F2F"/>
    <a:srgbClr val="D51C29"/>
    <a:srgbClr val="2C3E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6936F-90BB-4A1B-954F-7A0E430E4D6D}" v="519" dt="2023-09-05T04:33:29.036"/>
    <p1510:client id="{393A8F04-EA31-4F31-BECC-5B1E0C4F53A4}" v="14" dt="2023-09-05T04:43:44.657"/>
    <p1510:client id="{CEB8D5B5-34FE-45AB-91BF-BA54DAB4A0A0}" v="3" dt="2023-09-05T13:57:27.391"/>
    <p1510:client id="{E61CB77D-5B88-45D8-8CD8-96023D1FE401}" v="8" dt="2023-09-05T04:49:31.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8" autoAdjust="0"/>
    <p:restoredTop sz="94660"/>
  </p:normalViewPr>
  <p:slideViewPr>
    <p:cSldViewPr snapToGrid="0" showGuides="1">
      <p:cViewPr varScale="1">
        <p:scale>
          <a:sx n="102" d="100"/>
          <a:sy n="102" d="100"/>
        </p:scale>
        <p:origin x="666" y="10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Minh Tân - Khoa Công nghệ Thông tin - VLTECH" userId="101068a6-915f-4420-8228-af2e167f3950" providerId="ADAL" clId="{393A8F04-EA31-4F31-BECC-5B1E0C4F53A4}"/>
    <pc:docChg chg="custSel addSld delSld modSld">
      <pc:chgData name="Nguyễn Minh Tân - Khoa Công nghệ Thông tin - VLTECH" userId="101068a6-915f-4420-8228-af2e167f3950" providerId="ADAL" clId="{393A8F04-EA31-4F31-BECC-5B1E0C4F53A4}" dt="2023-09-05T04:45:55.072" v="151" actId="1076"/>
      <pc:docMkLst>
        <pc:docMk/>
      </pc:docMkLst>
      <pc:sldChg chg="modSp mod">
        <pc:chgData name="Nguyễn Minh Tân - Khoa Công nghệ Thông tin - VLTECH" userId="101068a6-915f-4420-8228-af2e167f3950" providerId="ADAL" clId="{393A8F04-EA31-4F31-BECC-5B1E0C4F53A4}" dt="2023-09-05T04:43:03.413" v="131" actId="20577"/>
        <pc:sldMkLst>
          <pc:docMk/>
          <pc:sldMk cId="3671363652" sldId="285"/>
        </pc:sldMkLst>
        <pc:spChg chg="mod">
          <ac:chgData name="Nguyễn Minh Tân - Khoa Công nghệ Thông tin - VLTECH" userId="101068a6-915f-4420-8228-af2e167f3950" providerId="ADAL" clId="{393A8F04-EA31-4F31-BECC-5B1E0C4F53A4}" dt="2023-09-05T04:43:03.413" v="131" actId="20577"/>
          <ac:spMkLst>
            <pc:docMk/>
            <pc:sldMk cId="3671363652" sldId="285"/>
            <ac:spMk id="19" creationId="{CEF99411-4709-4D85-A7C3-945C4791A054}"/>
          </ac:spMkLst>
        </pc:spChg>
      </pc:sldChg>
      <pc:sldChg chg="delSp modSp add del modAnim">
        <pc:chgData name="Nguyễn Minh Tân - Khoa Công nghệ Thông tin - VLTECH" userId="101068a6-915f-4420-8228-af2e167f3950" providerId="ADAL" clId="{393A8F04-EA31-4F31-BECC-5B1E0C4F53A4}" dt="2023-09-05T04:43:13.994" v="132"/>
        <pc:sldMkLst>
          <pc:docMk/>
          <pc:sldMk cId="0" sldId="754"/>
        </pc:sldMkLst>
        <pc:picChg chg="del mod">
          <ac:chgData name="Nguyễn Minh Tân - Khoa Công nghệ Thông tin - VLTECH" userId="101068a6-915f-4420-8228-af2e167f3950" providerId="ADAL" clId="{393A8F04-EA31-4F31-BECC-5B1E0C4F53A4}" dt="2023-09-05T04:40:23.992" v="71" actId="478"/>
          <ac:picMkLst>
            <pc:docMk/>
            <pc:sldMk cId="0" sldId="754"/>
            <ac:picMk id="6" creationId="{00000000-0000-0000-0000-000000000000}"/>
          </ac:picMkLst>
        </pc:picChg>
      </pc:sldChg>
      <pc:sldChg chg="delSp modSp add del modAnim">
        <pc:chgData name="Nguyễn Minh Tân - Khoa Công nghệ Thông tin - VLTECH" userId="101068a6-915f-4420-8228-af2e167f3950" providerId="ADAL" clId="{393A8F04-EA31-4F31-BECC-5B1E0C4F53A4}" dt="2023-09-05T04:43:13.994" v="132"/>
        <pc:sldMkLst>
          <pc:docMk/>
          <pc:sldMk cId="473225997" sldId="757"/>
        </pc:sldMkLst>
        <pc:picChg chg="del mod">
          <ac:chgData name="Nguyễn Minh Tân - Khoa Công nghệ Thông tin - VLTECH" userId="101068a6-915f-4420-8228-af2e167f3950" providerId="ADAL" clId="{393A8F04-EA31-4F31-BECC-5B1E0C4F53A4}" dt="2023-09-05T04:40:26.084" v="72" actId="478"/>
          <ac:picMkLst>
            <pc:docMk/>
            <pc:sldMk cId="473225997" sldId="757"/>
            <ac:picMk id="5" creationId="{00000000-0000-0000-0000-000000000000}"/>
          </ac:picMkLst>
        </pc:picChg>
        <pc:picChg chg="mod">
          <ac:chgData name="Nguyễn Minh Tân - Khoa Công nghệ Thông tin - VLTECH" userId="101068a6-915f-4420-8228-af2e167f3950" providerId="ADAL" clId="{393A8F04-EA31-4F31-BECC-5B1E0C4F53A4}" dt="2023-09-05T04:40:01.252" v="66" actId="1076"/>
          <ac:picMkLst>
            <pc:docMk/>
            <pc:sldMk cId="473225997" sldId="757"/>
            <ac:picMk id="5122" creationId="{00000000-0000-0000-0000-000000000000}"/>
          </ac:picMkLst>
        </pc:picChg>
      </pc:sldChg>
      <pc:sldChg chg="modSp add del mod">
        <pc:chgData name="Nguyễn Minh Tân - Khoa Công nghệ Thông tin - VLTECH" userId="101068a6-915f-4420-8228-af2e167f3950" providerId="ADAL" clId="{393A8F04-EA31-4F31-BECC-5B1E0C4F53A4}" dt="2023-09-05T04:43:23.378" v="135" actId="1076"/>
        <pc:sldMkLst>
          <pc:docMk/>
          <pc:sldMk cId="2296927132" sldId="758"/>
        </pc:sldMkLst>
        <pc:spChg chg="mod">
          <ac:chgData name="Nguyễn Minh Tân - Khoa Công nghệ Thông tin - VLTECH" userId="101068a6-915f-4420-8228-af2e167f3950" providerId="ADAL" clId="{393A8F04-EA31-4F31-BECC-5B1E0C4F53A4}" dt="2023-09-05T04:43:23.378" v="135" actId="1076"/>
          <ac:spMkLst>
            <pc:docMk/>
            <pc:sldMk cId="2296927132" sldId="758"/>
            <ac:spMk id="9219" creationId="{00000000-0000-0000-0000-000000000000}"/>
          </ac:spMkLst>
        </pc:spChg>
      </pc:sldChg>
      <pc:sldChg chg="delSp add del modAnim">
        <pc:chgData name="Nguyễn Minh Tân - Khoa Công nghệ Thông tin - VLTECH" userId="101068a6-915f-4420-8228-af2e167f3950" providerId="ADAL" clId="{393A8F04-EA31-4F31-BECC-5B1E0C4F53A4}" dt="2023-09-05T04:43:13.994" v="132"/>
        <pc:sldMkLst>
          <pc:docMk/>
          <pc:sldMk cId="2002566027" sldId="759"/>
        </pc:sldMkLst>
        <pc:picChg chg="del">
          <ac:chgData name="Nguyễn Minh Tân - Khoa Công nghệ Thông tin - VLTECH" userId="101068a6-915f-4420-8228-af2e167f3950" providerId="ADAL" clId="{393A8F04-EA31-4F31-BECC-5B1E0C4F53A4}" dt="2023-09-05T04:40:29.009" v="73" actId="478"/>
          <ac:picMkLst>
            <pc:docMk/>
            <pc:sldMk cId="2002566027" sldId="759"/>
            <ac:picMk id="5" creationId="{00000000-0000-0000-0000-000000000000}"/>
          </ac:picMkLst>
        </pc:picChg>
      </pc:sldChg>
      <pc:sldChg chg="delSp modSp add del mod modAnim">
        <pc:chgData name="Nguyễn Minh Tân - Khoa Công nghệ Thông tin - VLTECH" userId="101068a6-915f-4420-8228-af2e167f3950" providerId="ADAL" clId="{393A8F04-EA31-4F31-BECC-5B1E0C4F53A4}" dt="2023-09-05T04:43:37.070" v="138" actId="1076"/>
        <pc:sldMkLst>
          <pc:docMk/>
          <pc:sldMk cId="3827866071" sldId="760"/>
        </pc:sldMkLst>
        <pc:spChg chg="mod">
          <ac:chgData name="Nguyễn Minh Tân - Khoa Công nghệ Thông tin - VLTECH" userId="101068a6-915f-4420-8228-af2e167f3950" providerId="ADAL" clId="{393A8F04-EA31-4F31-BECC-5B1E0C4F53A4}" dt="2023-09-05T04:43:34.147" v="136" actId="1076"/>
          <ac:spMkLst>
            <pc:docMk/>
            <pc:sldMk cId="3827866071" sldId="760"/>
            <ac:spMk id="6" creationId="{00000000-0000-0000-0000-000000000000}"/>
          </ac:spMkLst>
        </pc:spChg>
        <pc:picChg chg="del">
          <ac:chgData name="Nguyễn Minh Tân - Khoa Công nghệ Thông tin - VLTECH" userId="101068a6-915f-4420-8228-af2e167f3950" providerId="ADAL" clId="{393A8F04-EA31-4F31-BECC-5B1E0C4F53A4}" dt="2023-09-05T04:40:31.720" v="74" actId="478"/>
          <ac:picMkLst>
            <pc:docMk/>
            <pc:sldMk cId="3827866071" sldId="760"/>
            <ac:picMk id="5" creationId="{00000000-0000-0000-0000-000000000000}"/>
          </ac:picMkLst>
        </pc:picChg>
        <pc:picChg chg="mod">
          <ac:chgData name="Nguyễn Minh Tân - Khoa Công nghệ Thông tin - VLTECH" userId="101068a6-915f-4420-8228-af2e167f3950" providerId="ADAL" clId="{393A8F04-EA31-4F31-BECC-5B1E0C4F53A4}" dt="2023-09-05T04:43:37.070" v="138" actId="1076"/>
          <ac:picMkLst>
            <pc:docMk/>
            <pc:sldMk cId="3827866071" sldId="760"/>
            <ac:picMk id="7" creationId="{00000000-0000-0000-0000-000000000000}"/>
          </ac:picMkLst>
        </pc:picChg>
      </pc:sldChg>
      <pc:sldChg chg="add del">
        <pc:chgData name="Nguyễn Minh Tân - Khoa Công nghệ Thông tin - VLTECH" userId="101068a6-915f-4420-8228-af2e167f3950" providerId="ADAL" clId="{393A8F04-EA31-4F31-BECC-5B1E0C4F53A4}" dt="2023-09-05T04:42:52.170" v="82" actId="47"/>
        <pc:sldMkLst>
          <pc:docMk/>
          <pc:sldMk cId="715998034" sldId="761"/>
        </pc:sldMkLst>
      </pc:sldChg>
      <pc:sldChg chg="add">
        <pc:chgData name="Nguyễn Minh Tân - Khoa Công nghệ Thông tin - VLTECH" userId="101068a6-915f-4420-8228-af2e167f3950" providerId="ADAL" clId="{393A8F04-EA31-4F31-BECC-5B1E0C4F53A4}" dt="2023-09-05T04:43:13.994" v="132"/>
        <pc:sldMkLst>
          <pc:docMk/>
          <pc:sldMk cId="2146021391" sldId="761"/>
        </pc:sldMkLst>
      </pc:sldChg>
      <pc:sldChg chg="add del">
        <pc:chgData name="Nguyễn Minh Tân - Khoa Công nghệ Thông tin - VLTECH" userId="101068a6-915f-4420-8228-af2e167f3950" providerId="ADAL" clId="{393A8F04-EA31-4F31-BECC-5B1E0C4F53A4}" dt="2023-09-05T04:42:52.170" v="82" actId="47"/>
        <pc:sldMkLst>
          <pc:docMk/>
          <pc:sldMk cId="539800643" sldId="762"/>
        </pc:sldMkLst>
      </pc:sldChg>
      <pc:sldChg chg="add">
        <pc:chgData name="Nguyễn Minh Tân - Khoa Công nghệ Thông tin - VLTECH" userId="101068a6-915f-4420-8228-af2e167f3950" providerId="ADAL" clId="{393A8F04-EA31-4F31-BECC-5B1E0C4F53A4}" dt="2023-09-05T04:43:13.994" v="132"/>
        <pc:sldMkLst>
          <pc:docMk/>
          <pc:sldMk cId="1695993072" sldId="762"/>
        </pc:sldMkLst>
      </pc:sldChg>
      <pc:sldChg chg="modSp add del mod modNotes">
        <pc:chgData name="Nguyễn Minh Tân - Khoa Công nghệ Thông tin - VLTECH" userId="101068a6-915f-4420-8228-af2e167f3950" providerId="ADAL" clId="{393A8F04-EA31-4F31-BECC-5B1E0C4F53A4}" dt="2023-09-05T04:42:52.170" v="82" actId="47"/>
        <pc:sldMkLst>
          <pc:docMk/>
          <pc:sldMk cId="469032059" sldId="763"/>
        </pc:sldMkLst>
        <pc:picChg chg="mod">
          <ac:chgData name="Nguyễn Minh Tân - Khoa Công nghệ Thông tin - VLTECH" userId="101068a6-915f-4420-8228-af2e167f3950" providerId="ADAL" clId="{393A8F04-EA31-4F31-BECC-5B1E0C4F53A4}" dt="2023-09-05T04:40:47.835" v="75" actId="1076"/>
          <ac:picMkLst>
            <pc:docMk/>
            <pc:sldMk cId="469032059" sldId="763"/>
            <ac:picMk id="7"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1179791708" sldId="763"/>
        </pc:sldMkLst>
      </pc:sldChg>
      <pc:sldChg chg="modSp add mod">
        <pc:chgData name="Nguyễn Minh Tân - Khoa Công nghệ Thông tin - VLTECH" userId="101068a6-915f-4420-8228-af2e167f3950" providerId="ADAL" clId="{393A8F04-EA31-4F31-BECC-5B1E0C4F53A4}" dt="2023-09-05T04:44:12.655" v="143" actId="1076"/>
        <pc:sldMkLst>
          <pc:docMk/>
          <pc:sldMk cId="1060178219" sldId="764"/>
        </pc:sldMkLst>
        <pc:graphicFrameChg chg="mod">
          <ac:chgData name="Nguyễn Minh Tân - Khoa Công nghệ Thông tin - VLTECH" userId="101068a6-915f-4420-8228-af2e167f3950" providerId="ADAL" clId="{393A8F04-EA31-4F31-BECC-5B1E0C4F53A4}" dt="2023-09-05T04:44:12.655" v="143" actId="1076"/>
          <ac:graphicFrameMkLst>
            <pc:docMk/>
            <pc:sldMk cId="1060178219" sldId="764"/>
            <ac:graphicFrameMk id="6" creationId="{00000000-0000-0000-0000-000000000000}"/>
          </ac:graphicFrameMkLst>
        </pc:graphicFrameChg>
      </pc:sldChg>
      <pc:sldChg chg="add del modNotes">
        <pc:chgData name="Nguyễn Minh Tân - Khoa Công nghệ Thông tin - VLTECH" userId="101068a6-915f-4420-8228-af2e167f3950" providerId="ADAL" clId="{393A8F04-EA31-4F31-BECC-5B1E0C4F53A4}" dt="2023-09-05T04:42:52.170" v="82" actId="47"/>
        <pc:sldMkLst>
          <pc:docMk/>
          <pc:sldMk cId="3282806252" sldId="764"/>
        </pc:sldMkLst>
      </pc:sldChg>
      <pc:sldChg chg="add">
        <pc:chgData name="Nguyễn Minh Tân - Khoa Công nghệ Thông tin - VLTECH" userId="101068a6-915f-4420-8228-af2e167f3950" providerId="ADAL" clId="{393A8F04-EA31-4F31-BECC-5B1E0C4F53A4}" dt="2023-09-05T04:43:13.994" v="132"/>
        <pc:sldMkLst>
          <pc:docMk/>
          <pc:sldMk cId="1801525648" sldId="765"/>
        </pc:sldMkLst>
      </pc:sldChg>
      <pc:sldChg chg="add del">
        <pc:chgData name="Nguyễn Minh Tân - Khoa Công nghệ Thông tin - VLTECH" userId="101068a6-915f-4420-8228-af2e167f3950" providerId="ADAL" clId="{393A8F04-EA31-4F31-BECC-5B1E0C4F53A4}" dt="2023-09-05T04:42:52.170" v="82" actId="47"/>
        <pc:sldMkLst>
          <pc:docMk/>
          <pc:sldMk cId="3905795397" sldId="765"/>
        </pc:sldMkLst>
      </pc:sldChg>
      <pc:sldChg chg="add">
        <pc:chgData name="Nguyễn Minh Tân - Khoa Công nghệ Thông tin - VLTECH" userId="101068a6-915f-4420-8228-af2e167f3950" providerId="ADAL" clId="{393A8F04-EA31-4F31-BECC-5B1E0C4F53A4}" dt="2023-09-05T04:43:13.994" v="132"/>
        <pc:sldMkLst>
          <pc:docMk/>
          <pc:sldMk cId="418155362" sldId="766"/>
        </pc:sldMkLst>
      </pc:sldChg>
      <pc:sldChg chg="add del">
        <pc:chgData name="Nguyễn Minh Tân - Khoa Công nghệ Thông tin - VLTECH" userId="101068a6-915f-4420-8228-af2e167f3950" providerId="ADAL" clId="{393A8F04-EA31-4F31-BECC-5B1E0C4F53A4}" dt="2023-09-05T04:42:52.170" v="82" actId="47"/>
        <pc:sldMkLst>
          <pc:docMk/>
          <pc:sldMk cId="1133007634" sldId="766"/>
        </pc:sldMkLst>
      </pc:sldChg>
      <pc:sldChg chg="add del modNotes">
        <pc:chgData name="Nguyễn Minh Tân - Khoa Công nghệ Thông tin - VLTECH" userId="101068a6-915f-4420-8228-af2e167f3950" providerId="ADAL" clId="{393A8F04-EA31-4F31-BECC-5B1E0C4F53A4}" dt="2023-09-05T04:42:52.170" v="82" actId="47"/>
        <pc:sldMkLst>
          <pc:docMk/>
          <pc:sldMk cId="939862837" sldId="767"/>
        </pc:sldMkLst>
      </pc:sldChg>
      <pc:sldChg chg="modSp add mod">
        <pc:chgData name="Nguyễn Minh Tân - Khoa Công nghệ Thông tin - VLTECH" userId="101068a6-915f-4420-8228-af2e167f3950" providerId="ADAL" clId="{393A8F04-EA31-4F31-BECC-5B1E0C4F53A4}" dt="2023-09-05T04:44:05.326" v="142" actId="1076"/>
        <pc:sldMkLst>
          <pc:docMk/>
          <pc:sldMk cId="2724772156" sldId="767"/>
        </pc:sldMkLst>
        <pc:spChg chg="mod">
          <ac:chgData name="Nguyễn Minh Tân - Khoa Công nghệ Thông tin - VLTECH" userId="101068a6-915f-4420-8228-af2e167f3950" providerId="ADAL" clId="{393A8F04-EA31-4F31-BECC-5B1E0C4F53A4}" dt="2023-09-05T04:44:02.550" v="141" actId="1076"/>
          <ac:spMkLst>
            <pc:docMk/>
            <pc:sldMk cId="2724772156" sldId="767"/>
            <ac:spMk id="6" creationId="{00000000-0000-0000-0000-000000000000}"/>
          </ac:spMkLst>
        </pc:spChg>
        <pc:picChg chg="mod">
          <ac:chgData name="Nguyễn Minh Tân - Khoa Công nghệ Thông tin - VLTECH" userId="101068a6-915f-4420-8228-af2e167f3950" providerId="ADAL" clId="{393A8F04-EA31-4F31-BECC-5B1E0C4F53A4}" dt="2023-09-05T04:44:05.326" v="142" actId="1076"/>
          <ac:picMkLst>
            <pc:docMk/>
            <pc:sldMk cId="2724772156" sldId="767"/>
            <ac:picMk id="2"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640532175" sldId="768"/>
        </pc:sldMkLst>
      </pc:sldChg>
      <pc:sldChg chg="add del">
        <pc:chgData name="Nguyễn Minh Tân - Khoa Công nghệ Thông tin - VLTECH" userId="101068a6-915f-4420-8228-af2e167f3950" providerId="ADAL" clId="{393A8F04-EA31-4F31-BECC-5B1E0C4F53A4}" dt="2023-09-05T04:42:52.170" v="82" actId="47"/>
        <pc:sldMkLst>
          <pc:docMk/>
          <pc:sldMk cId="3731589076" sldId="768"/>
        </pc:sldMkLst>
      </pc:sldChg>
      <pc:sldChg chg="add">
        <pc:chgData name="Nguyễn Minh Tân - Khoa Công nghệ Thông tin - VLTECH" userId="101068a6-915f-4420-8228-af2e167f3950" providerId="ADAL" clId="{393A8F04-EA31-4F31-BECC-5B1E0C4F53A4}" dt="2023-09-05T04:43:13.994" v="132"/>
        <pc:sldMkLst>
          <pc:docMk/>
          <pc:sldMk cId="1043519496" sldId="769"/>
        </pc:sldMkLst>
      </pc:sldChg>
      <pc:sldChg chg="add del">
        <pc:chgData name="Nguyễn Minh Tân - Khoa Công nghệ Thông tin - VLTECH" userId="101068a6-915f-4420-8228-af2e167f3950" providerId="ADAL" clId="{393A8F04-EA31-4F31-BECC-5B1E0C4F53A4}" dt="2023-09-05T04:42:52.170" v="82" actId="47"/>
        <pc:sldMkLst>
          <pc:docMk/>
          <pc:sldMk cId="3153701085" sldId="769"/>
        </pc:sldMkLst>
      </pc:sldChg>
      <pc:sldChg chg="add del">
        <pc:chgData name="Nguyễn Minh Tân - Khoa Công nghệ Thông tin - VLTECH" userId="101068a6-915f-4420-8228-af2e167f3950" providerId="ADAL" clId="{393A8F04-EA31-4F31-BECC-5B1E0C4F53A4}" dt="2023-09-05T04:42:52.170" v="82" actId="47"/>
        <pc:sldMkLst>
          <pc:docMk/>
          <pc:sldMk cId="1028174167" sldId="770"/>
        </pc:sldMkLst>
      </pc:sldChg>
      <pc:sldChg chg="add">
        <pc:chgData name="Nguyễn Minh Tân - Khoa Công nghệ Thông tin - VLTECH" userId="101068a6-915f-4420-8228-af2e167f3950" providerId="ADAL" clId="{393A8F04-EA31-4F31-BECC-5B1E0C4F53A4}" dt="2023-09-05T04:43:13.994" v="132"/>
        <pc:sldMkLst>
          <pc:docMk/>
          <pc:sldMk cId="1395019336" sldId="770"/>
        </pc:sldMkLst>
      </pc:sldChg>
      <pc:sldChg chg="add del">
        <pc:chgData name="Nguyễn Minh Tân - Khoa Công nghệ Thông tin - VLTECH" userId="101068a6-915f-4420-8228-af2e167f3950" providerId="ADAL" clId="{393A8F04-EA31-4F31-BECC-5B1E0C4F53A4}" dt="2023-09-05T04:41:10.730" v="76" actId="47"/>
        <pc:sldMkLst>
          <pc:docMk/>
          <pc:sldMk cId="133687381" sldId="771"/>
        </pc:sldMkLst>
      </pc:sldChg>
      <pc:sldChg chg="add">
        <pc:chgData name="Nguyễn Minh Tân - Khoa Công nghệ Thông tin - VLTECH" userId="101068a6-915f-4420-8228-af2e167f3950" providerId="ADAL" clId="{393A8F04-EA31-4F31-BECC-5B1E0C4F53A4}" dt="2023-09-05T04:43:13.994" v="132"/>
        <pc:sldMkLst>
          <pc:docMk/>
          <pc:sldMk cId="1048116446" sldId="771"/>
        </pc:sldMkLst>
      </pc:sldChg>
      <pc:sldChg chg="add del">
        <pc:chgData name="Nguyễn Minh Tân - Khoa Công nghệ Thông tin - VLTECH" userId="101068a6-915f-4420-8228-af2e167f3950" providerId="ADAL" clId="{393A8F04-EA31-4F31-BECC-5B1E0C4F53A4}" dt="2023-09-05T04:42:52.170" v="82" actId="47"/>
        <pc:sldMkLst>
          <pc:docMk/>
          <pc:sldMk cId="1607187587" sldId="772"/>
        </pc:sldMkLst>
      </pc:sldChg>
      <pc:sldChg chg="add">
        <pc:chgData name="Nguyễn Minh Tân - Khoa Công nghệ Thông tin - VLTECH" userId="101068a6-915f-4420-8228-af2e167f3950" providerId="ADAL" clId="{393A8F04-EA31-4F31-BECC-5B1E0C4F53A4}" dt="2023-09-05T04:43:13.994" v="132"/>
        <pc:sldMkLst>
          <pc:docMk/>
          <pc:sldMk cId="3293550315" sldId="772"/>
        </pc:sldMkLst>
      </pc:sldChg>
      <pc:sldChg chg="add">
        <pc:chgData name="Nguyễn Minh Tân - Khoa Công nghệ Thông tin - VLTECH" userId="101068a6-915f-4420-8228-af2e167f3950" providerId="ADAL" clId="{393A8F04-EA31-4F31-BECC-5B1E0C4F53A4}" dt="2023-09-05T04:43:13.994" v="132"/>
        <pc:sldMkLst>
          <pc:docMk/>
          <pc:sldMk cId="1681483398" sldId="773"/>
        </pc:sldMkLst>
      </pc:sldChg>
      <pc:sldChg chg="add del">
        <pc:chgData name="Nguyễn Minh Tân - Khoa Công nghệ Thông tin - VLTECH" userId="101068a6-915f-4420-8228-af2e167f3950" providerId="ADAL" clId="{393A8F04-EA31-4F31-BECC-5B1E0C4F53A4}" dt="2023-09-05T04:42:52.170" v="82" actId="47"/>
        <pc:sldMkLst>
          <pc:docMk/>
          <pc:sldMk cId="3900137517" sldId="773"/>
        </pc:sldMkLst>
      </pc:sldChg>
      <pc:sldChg chg="modSp add mod">
        <pc:chgData name="Nguyễn Minh Tân - Khoa Công nghệ Thông tin - VLTECH" userId="101068a6-915f-4420-8228-af2e167f3950" providerId="ADAL" clId="{393A8F04-EA31-4F31-BECC-5B1E0C4F53A4}" dt="2023-09-05T04:44:29.496" v="144" actId="1076"/>
        <pc:sldMkLst>
          <pc:docMk/>
          <pc:sldMk cId="3519902695" sldId="774"/>
        </pc:sldMkLst>
        <pc:spChg chg="mod">
          <ac:chgData name="Nguyễn Minh Tân - Khoa Công nghệ Thông tin - VLTECH" userId="101068a6-915f-4420-8228-af2e167f3950" providerId="ADAL" clId="{393A8F04-EA31-4F31-BECC-5B1E0C4F53A4}" dt="2023-09-05T04:44:29.496" v="144" actId="1076"/>
          <ac:spMkLst>
            <pc:docMk/>
            <pc:sldMk cId="3519902695" sldId="774"/>
            <ac:spMk id="6" creationId="{00000000-0000-0000-0000-000000000000}"/>
          </ac:spMkLst>
        </pc:spChg>
      </pc:sldChg>
      <pc:sldChg chg="add del">
        <pc:chgData name="Nguyễn Minh Tân - Khoa Công nghệ Thông tin - VLTECH" userId="101068a6-915f-4420-8228-af2e167f3950" providerId="ADAL" clId="{393A8F04-EA31-4F31-BECC-5B1E0C4F53A4}" dt="2023-09-05T04:42:52.170" v="82" actId="47"/>
        <pc:sldMkLst>
          <pc:docMk/>
          <pc:sldMk cId="3700533592" sldId="774"/>
        </pc:sldMkLst>
      </pc:sldChg>
      <pc:sldChg chg="add">
        <pc:chgData name="Nguyễn Minh Tân - Khoa Công nghệ Thông tin - VLTECH" userId="101068a6-915f-4420-8228-af2e167f3950" providerId="ADAL" clId="{393A8F04-EA31-4F31-BECC-5B1E0C4F53A4}" dt="2023-09-05T04:43:13.994" v="132"/>
        <pc:sldMkLst>
          <pc:docMk/>
          <pc:sldMk cId="2075210054" sldId="775"/>
        </pc:sldMkLst>
      </pc:sldChg>
      <pc:sldChg chg="add del">
        <pc:chgData name="Nguyễn Minh Tân - Khoa Công nghệ Thông tin - VLTECH" userId="101068a6-915f-4420-8228-af2e167f3950" providerId="ADAL" clId="{393A8F04-EA31-4F31-BECC-5B1E0C4F53A4}" dt="2023-09-05T04:42:52.170" v="82" actId="47"/>
        <pc:sldMkLst>
          <pc:docMk/>
          <pc:sldMk cId="4166242289" sldId="775"/>
        </pc:sldMkLst>
      </pc:sldChg>
      <pc:sldChg chg="add del">
        <pc:chgData name="Nguyễn Minh Tân - Khoa Công nghệ Thông tin - VLTECH" userId="101068a6-915f-4420-8228-af2e167f3950" providerId="ADAL" clId="{393A8F04-EA31-4F31-BECC-5B1E0C4F53A4}" dt="2023-09-05T04:42:52.170" v="82" actId="47"/>
        <pc:sldMkLst>
          <pc:docMk/>
          <pc:sldMk cId="443700654" sldId="776"/>
        </pc:sldMkLst>
      </pc:sldChg>
      <pc:sldChg chg="add">
        <pc:chgData name="Nguyễn Minh Tân - Khoa Công nghệ Thông tin - VLTECH" userId="101068a6-915f-4420-8228-af2e167f3950" providerId="ADAL" clId="{393A8F04-EA31-4F31-BECC-5B1E0C4F53A4}" dt="2023-09-05T04:43:13.994" v="132"/>
        <pc:sldMkLst>
          <pc:docMk/>
          <pc:sldMk cId="1053542300" sldId="776"/>
        </pc:sldMkLst>
      </pc:sldChg>
      <pc:sldChg chg="modSp add del mod">
        <pc:chgData name="Nguyễn Minh Tân - Khoa Công nghệ Thông tin - VLTECH" userId="101068a6-915f-4420-8228-af2e167f3950" providerId="ADAL" clId="{393A8F04-EA31-4F31-BECC-5B1E0C4F53A4}" dt="2023-09-05T04:42:52.170" v="82" actId="47"/>
        <pc:sldMkLst>
          <pc:docMk/>
          <pc:sldMk cId="2074318745" sldId="777"/>
        </pc:sldMkLst>
        <pc:picChg chg="mod">
          <ac:chgData name="Nguyễn Minh Tân - Khoa Công nghệ Thông tin - VLTECH" userId="101068a6-915f-4420-8228-af2e167f3950" providerId="ADAL" clId="{393A8F04-EA31-4F31-BECC-5B1E0C4F53A4}" dt="2023-09-05T04:41:18.817" v="77" actId="14100"/>
          <ac:picMkLst>
            <pc:docMk/>
            <pc:sldMk cId="2074318745" sldId="777"/>
            <ac:picMk id="3"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3534487739" sldId="777"/>
        </pc:sldMkLst>
      </pc:sldChg>
      <pc:sldChg chg="add del">
        <pc:chgData name="Nguyễn Minh Tân - Khoa Công nghệ Thông tin - VLTECH" userId="101068a6-915f-4420-8228-af2e167f3950" providerId="ADAL" clId="{393A8F04-EA31-4F31-BECC-5B1E0C4F53A4}" dt="2023-09-05T04:42:52.170" v="82" actId="47"/>
        <pc:sldMkLst>
          <pc:docMk/>
          <pc:sldMk cId="2581254867" sldId="778"/>
        </pc:sldMkLst>
      </pc:sldChg>
      <pc:sldChg chg="add">
        <pc:chgData name="Nguyễn Minh Tân - Khoa Công nghệ Thông tin - VLTECH" userId="101068a6-915f-4420-8228-af2e167f3950" providerId="ADAL" clId="{393A8F04-EA31-4F31-BECC-5B1E0C4F53A4}" dt="2023-09-05T04:43:13.994" v="132"/>
        <pc:sldMkLst>
          <pc:docMk/>
          <pc:sldMk cId="3040955980" sldId="778"/>
        </pc:sldMkLst>
      </pc:sldChg>
      <pc:sldChg chg="add">
        <pc:chgData name="Nguyễn Minh Tân - Khoa Công nghệ Thông tin - VLTECH" userId="101068a6-915f-4420-8228-af2e167f3950" providerId="ADAL" clId="{393A8F04-EA31-4F31-BECC-5B1E0C4F53A4}" dt="2023-09-05T04:43:13.994" v="132"/>
        <pc:sldMkLst>
          <pc:docMk/>
          <pc:sldMk cId="1559051432" sldId="779"/>
        </pc:sldMkLst>
      </pc:sldChg>
      <pc:sldChg chg="add del">
        <pc:chgData name="Nguyễn Minh Tân - Khoa Công nghệ Thông tin - VLTECH" userId="101068a6-915f-4420-8228-af2e167f3950" providerId="ADAL" clId="{393A8F04-EA31-4F31-BECC-5B1E0C4F53A4}" dt="2023-09-05T04:42:52.170" v="82" actId="47"/>
        <pc:sldMkLst>
          <pc:docMk/>
          <pc:sldMk cId="2043554029" sldId="779"/>
        </pc:sldMkLst>
      </pc:sldChg>
      <pc:sldChg chg="add">
        <pc:chgData name="Nguyễn Minh Tân - Khoa Công nghệ Thông tin - VLTECH" userId="101068a6-915f-4420-8228-af2e167f3950" providerId="ADAL" clId="{393A8F04-EA31-4F31-BECC-5B1E0C4F53A4}" dt="2023-09-05T04:43:13.994" v="132"/>
        <pc:sldMkLst>
          <pc:docMk/>
          <pc:sldMk cId="1085613666" sldId="780"/>
        </pc:sldMkLst>
      </pc:sldChg>
      <pc:sldChg chg="add del">
        <pc:chgData name="Nguyễn Minh Tân - Khoa Công nghệ Thông tin - VLTECH" userId="101068a6-915f-4420-8228-af2e167f3950" providerId="ADAL" clId="{393A8F04-EA31-4F31-BECC-5B1E0C4F53A4}" dt="2023-09-05T04:42:52.170" v="82" actId="47"/>
        <pc:sldMkLst>
          <pc:docMk/>
          <pc:sldMk cId="1836950951" sldId="780"/>
        </pc:sldMkLst>
      </pc:sldChg>
      <pc:sldChg chg="add">
        <pc:chgData name="Nguyễn Minh Tân - Khoa Công nghệ Thông tin - VLTECH" userId="101068a6-915f-4420-8228-af2e167f3950" providerId="ADAL" clId="{393A8F04-EA31-4F31-BECC-5B1E0C4F53A4}" dt="2023-09-05T04:43:13.994" v="132"/>
        <pc:sldMkLst>
          <pc:docMk/>
          <pc:sldMk cId="28751361" sldId="781"/>
        </pc:sldMkLst>
      </pc:sldChg>
      <pc:sldChg chg="add del">
        <pc:chgData name="Nguyễn Minh Tân - Khoa Công nghệ Thông tin - VLTECH" userId="101068a6-915f-4420-8228-af2e167f3950" providerId="ADAL" clId="{393A8F04-EA31-4F31-BECC-5B1E0C4F53A4}" dt="2023-09-05T04:42:52.170" v="82" actId="47"/>
        <pc:sldMkLst>
          <pc:docMk/>
          <pc:sldMk cId="1816424977" sldId="781"/>
        </pc:sldMkLst>
      </pc:sldChg>
      <pc:sldChg chg="modSp add del mod">
        <pc:chgData name="Nguyễn Minh Tân - Khoa Công nghệ Thông tin - VLTECH" userId="101068a6-915f-4420-8228-af2e167f3950" providerId="ADAL" clId="{393A8F04-EA31-4F31-BECC-5B1E0C4F53A4}" dt="2023-09-05T04:42:52.170" v="82" actId="47"/>
        <pc:sldMkLst>
          <pc:docMk/>
          <pc:sldMk cId="1925211388" sldId="782"/>
        </pc:sldMkLst>
        <pc:picChg chg="mod">
          <ac:chgData name="Nguyễn Minh Tân - Khoa Công nghệ Thông tin - VLTECH" userId="101068a6-915f-4420-8228-af2e167f3950" providerId="ADAL" clId="{393A8F04-EA31-4F31-BECC-5B1E0C4F53A4}" dt="2023-09-05T04:41:25.789" v="78" actId="14100"/>
          <ac:picMkLst>
            <pc:docMk/>
            <pc:sldMk cId="1925211388" sldId="782"/>
            <ac:picMk id="9"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3086386125" sldId="782"/>
        </pc:sldMkLst>
      </pc:sldChg>
      <pc:sldChg chg="add">
        <pc:chgData name="Nguyễn Minh Tân - Khoa Công nghệ Thông tin - VLTECH" userId="101068a6-915f-4420-8228-af2e167f3950" providerId="ADAL" clId="{393A8F04-EA31-4F31-BECC-5B1E0C4F53A4}" dt="2023-09-05T04:43:13.994" v="132"/>
        <pc:sldMkLst>
          <pc:docMk/>
          <pc:sldMk cId="3144823464" sldId="783"/>
        </pc:sldMkLst>
      </pc:sldChg>
      <pc:sldChg chg="modSp add del mod">
        <pc:chgData name="Nguyễn Minh Tân - Khoa Công nghệ Thông tin - VLTECH" userId="101068a6-915f-4420-8228-af2e167f3950" providerId="ADAL" clId="{393A8F04-EA31-4F31-BECC-5B1E0C4F53A4}" dt="2023-09-05T04:42:52.170" v="82" actId="47"/>
        <pc:sldMkLst>
          <pc:docMk/>
          <pc:sldMk cId="3544077329" sldId="783"/>
        </pc:sldMkLst>
        <pc:picChg chg="mod">
          <ac:chgData name="Nguyễn Minh Tân - Khoa Công nghệ Thông tin - VLTECH" userId="101068a6-915f-4420-8228-af2e167f3950" providerId="ADAL" clId="{393A8F04-EA31-4F31-BECC-5B1E0C4F53A4}" dt="2023-09-05T04:41:30.048" v="79" actId="1076"/>
          <ac:picMkLst>
            <pc:docMk/>
            <pc:sldMk cId="3544077329" sldId="783"/>
            <ac:picMk id="5" creationId="{00000000-0000-0000-0000-000000000000}"/>
          </ac:picMkLst>
        </pc:picChg>
      </pc:sldChg>
      <pc:sldChg chg="add del">
        <pc:chgData name="Nguyễn Minh Tân - Khoa Công nghệ Thông tin - VLTECH" userId="101068a6-915f-4420-8228-af2e167f3950" providerId="ADAL" clId="{393A8F04-EA31-4F31-BECC-5B1E0C4F53A4}" dt="2023-09-05T04:42:52.170" v="82" actId="47"/>
        <pc:sldMkLst>
          <pc:docMk/>
          <pc:sldMk cId="136998409" sldId="784"/>
        </pc:sldMkLst>
      </pc:sldChg>
      <pc:sldChg chg="add">
        <pc:chgData name="Nguyễn Minh Tân - Khoa Công nghệ Thông tin - VLTECH" userId="101068a6-915f-4420-8228-af2e167f3950" providerId="ADAL" clId="{393A8F04-EA31-4F31-BECC-5B1E0C4F53A4}" dt="2023-09-05T04:43:13.994" v="132"/>
        <pc:sldMkLst>
          <pc:docMk/>
          <pc:sldMk cId="3840860806" sldId="784"/>
        </pc:sldMkLst>
      </pc:sldChg>
      <pc:sldChg chg="modSp add del mod">
        <pc:chgData name="Nguyễn Minh Tân - Khoa Công nghệ Thông tin - VLTECH" userId="101068a6-915f-4420-8228-af2e167f3950" providerId="ADAL" clId="{393A8F04-EA31-4F31-BECC-5B1E0C4F53A4}" dt="2023-09-05T04:42:52.170" v="82" actId="47"/>
        <pc:sldMkLst>
          <pc:docMk/>
          <pc:sldMk cId="1395962499" sldId="785"/>
        </pc:sldMkLst>
        <pc:picChg chg="mod">
          <ac:chgData name="Nguyễn Minh Tân - Khoa Công nghệ Thông tin - VLTECH" userId="101068a6-915f-4420-8228-af2e167f3950" providerId="ADAL" clId="{393A8F04-EA31-4F31-BECC-5B1E0C4F53A4}" dt="2023-09-05T04:41:35.992" v="80" actId="1076"/>
          <ac:picMkLst>
            <pc:docMk/>
            <pc:sldMk cId="1395962499" sldId="785"/>
            <ac:picMk id="5" creationId="{00000000-0000-0000-0000-000000000000}"/>
          </ac:picMkLst>
        </pc:picChg>
      </pc:sldChg>
      <pc:sldChg chg="modSp add mod">
        <pc:chgData name="Nguyễn Minh Tân - Khoa Công nghệ Thông tin - VLTECH" userId="101068a6-915f-4420-8228-af2e167f3950" providerId="ADAL" clId="{393A8F04-EA31-4F31-BECC-5B1E0C4F53A4}" dt="2023-09-05T04:44:55.778" v="145" actId="1076"/>
        <pc:sldMkLst>
          <pc:docMk/>
          <pc:sldMk cId="1560943646" sldId="785"/>
        </pc:sldMkLst>
        <pc:graphicFrameChg chg="mod">
          <ac:chgData name="Nguyễn Minh Tân - Khoa Công nghệ Thông tin - VLTECH" userId="101068a6-915f-4420-8228-af2e167f3950" providerId="ADAL" clId="{393A8F04-EA31-4F31-BECC-5B1E0C4F53A4}" dt="2023-09-05T04:44:55.778" v="145" actId="1076"/>
          <ac:graphicFrameMkLst>
            <pc:docMk/>
            <pc:sldMk cId="1560943646" sldId="785"/>
            <ac:graphicFrameMk id="6" creationId="{00000000-0000-0000-0000-000000000000}"/>
          </ac:graphicFrameMkLst>
        </pc:graphicFrameChg>
      </pc:sldChg>
      <pc:sldChg chg="modSp add del mod">
        <pc:chgData name="Nguyễn Minh Tân - Khoa Công nghệ Thông tin - VLTECH" userId="101068a6-915f-4420-8228-af2e167f3950" providerId="ADAL" clId="{393A8F04-EA31-4F31-BECC-5B1E0C4F53A4}" dt="2023-09-05T04:42:52.170" v="82" actId="47"/>
        <pc:sldMkLst>
          <pc:docMk/>
          <pc:sldMk cId="3352285967" sldId="786"/>
        </pc:sldMkLst>
        <pc:picChg chg="mod">
          <ac:chgData name="Nguyễn Minh Tân - Khoa Công nghệ Thông tin - VLTECH" userId="101068a6-915f-4420-8228-af2e167f3950" providerId="ADAL" clId="{393A8F04-EA31-4F31-BECC-5B1E0C4F53A4}" dt="2023-09-05T04:41:39.288" v="81" actId="1076"/>
          <ac:picMkLst>
            <pc:docMk/>
            <pc:sldMk cId="3352285967" sldId="786"/>
            <ac:picMk id="5" creationId="{00000000-0000-0000-0000-000000000000}"/>
          </ac:picMkLst>
        </pc:picChg>
      </pc:sldChg>
      <pc:sldChg chg="add del">
        <pc:chgData name="Nguyễn Minh Tân - Khoa Công nghệ Thông tin - VLTECH" userId="101068a6-915f-4420-8228-af2e167f3950" providerId="ADAL" clId="{393A8F04-EA31-4F31-BECC-5B1E0C4F53A4}" dt="2023-09-05T04:42:52.170" v="82" actId="47"/>
        <pc:sldMkLst>
          <pc:docMk/>
          <pc:sldMk cId="646703756" sldId="787"/>
        </pc:sldMkLst>
      </pc:sldChg>
      <pc:sldChg chg="add">
        <pc:chgData name="Nguyễn Minh Tân - Khoa Công nghệ Thông tin - VLTECH" userId="101068a6-915f-4420-8228-af2e167f3950" providerId="ADAL" clId="{393A8F04-EA31-4F31-BECC-5B1E0C4F53A4}" dt="2023-09-05T04:43:13.994" v="132"/>
        <pc:sldMkLst>
          <pc:docMk/>
          <pc:sldMk cId="2079105352" sldId="787"/>
        </pc:sldMkLst>
      </pc:sldChg>
      <pc:sldChg chg="modSp add mod">
        <pc:chgData name="Nguyễn Minh Tân - Khoa Công nghệ Thông tin - VLTECH" userId="101068a6-915f-4420-8228-af2e167f3950" providerId="ADAL" clId="{393A8F04-EA31-4F31-BECC-5B1E0C4F53A4}" dt="2023-09-05T04:45:12.818" v="147" actId="1076"/>
        <pc:sldMkLst>
          <pc:docMk/>
          <pc:sldMk cId="4191052142" sldId="788"/>
        </pc:sldMkLst>
        <pc:spChg chg="mod">
          <ac:chgData name="Nguyễn Minh Tân - Khoa Công nghệ Thông tin - VLTECH" userId="101068a6-915f-4420-8228-af2e167f3950" providerId="ADAL" clId="{393A8F04-EA31-4F31-BECC-5B1E0C4F53A4}" dt="2023-09-05T04:45:12.818" v="147" actId="1076"/>
          <ac:spMkLst>
            <pc:docMk/>
            <pc:sldMk cId="4191052142" sldId="788"/>
            <ac:spMk id="9219" creationId="{00000000-0000-0000-0000-000000000000}"/>
          </ac:spMkLst>
        </pc:spChg>
      </pc:sldChg>
      <pc:sldChg chg="add">
        <pc:chgData name="Nguyễn Minh Tân - Khoa Công nghệ Thông tin - VLTECH" userId="101068a6-915f-4420-8228-af2e167f3950" providerId="ADAL" clId="{393A8F04-EA31-4F31-BECC-5B1E0C4F53A4}" dt="2023-09-05T04:43:13.994" v="132"/>
        <pc:sldMkLst>
          <pc:docMk/>
          <pc:sldMk cId="3924034597" sldId="789"/>
        </pc:sldMkLst>
      </pc:sldChg>
      <pc:sldChg chg="add">
        <pc:chgData name="Nguyễn Minh Tân - Khoa Công nghệ Thông tin - VLTECH" userId="101068a6-915f-4420-8228-af2e167f3950" providerId="ADAL" clId="{393A8F04-EA31-4F31-BECC-5B1E0C4F53A4}" dt="2023-09-05T04:43:13.994" v="132"/>
        <pc:sldMkLst>
          <pc:docMk/>
          <pc:sldMk cId="1356064641" sldId="790"/>
        </pc:sldMkLst>
      </pc:sldChg>
      <pc:sldChg chg="add">
        <pc:chgData name="Nguyễn Minh Tân - Khoa Công nghệ Thông tin - VLTECH" userId="101068a6-915f-4420-8228-af2e167f3950" providerId="ADAL" clId="{393A8F04-EA31-4F31-BECC-5B1E0C4F53A4}" dt="2023-09-05T04:43:13.994" v="132"/>
        <pc:sldMkLst>
          <pc:docMk/>
          <pc:sldMk cId="2731636209" sldId="791"/>
        </pc:sldMkLst>
      </pc:sldChg>
      <pc:sldChg chg="add">
        <pc:chgData name="Nguyễn Minh Tân - Khoa Công nghệ Thông tin - VLTECH" userId="101068a6-915f-4420-8228-af2e167f3950" providerId="ADAL" clId="{393A8F04-EA31-4F31-BECC-5B1E0C4F53A4}" dt="2023-09-05T04:43:13.994" v="132"/>
        <pc:sldMkLst>
          <pc:docMk/>
          <pc:sldMk cId="3708307497" sldId="792"/>
        </pc:sldMkLst>
      </pc:sldChg>
      <pc:sldChg chg="add">
        <pc:chgData name="Nguyễn Minh Tân - Khoa Công nghệ Thông tin - VLTECH" userId="101068a6-915f-4420-8228-af2e167f3950" providerId="ADAL" clId="{393A8F04-EA31-4F31-BECC-5B1E0C4F53A4}" dt="2023-09-05T04:43:13.994" v="132"/>
        <pc:sldMkLst>
          <pc:docMk/>
          <pc:sldMk cId="655858942" sldId="793"/>
        </pc:sldMkLst>
      </pc:sldChg>
      <pc:sldChg chg="modSp add mod">
        <pc:chgData name="Nguyễn Minh Tân - Khoa Công nghệ Thông tin - VLTECH" userId="101068a6-915f-4420-8228-af2e167f3950" providerId="ADAL" clId="{393A8F04-EA31-4F31-BECC-5B1E0C4F53A4}" dt="2023-09-05T04:45:27.691" v="148" actId="1076"/>
        <pc:sldMkLst>
          <pc:docMk/>
          <pc:sldMk cId="3677316633" sldId="794"/>
        </pc:sldMkLst>
        <pc:spChg chg="mod">
          <ac:chgData name="Nguyễn Minh Tân - Khoa Công nghệ Thông tin - VLTECH" userId="101068a6-915f-4420-8228-af2e167f3950" providerId="ADAL" clId="{393A8F04-EA31-4F31-BECC-5B1E0C4F53A4}" dt="2023-09-05T04:45:27.691" v="148" actId="1076"/>
          <ac:spMkLst>
            <pc:docMk/>
            <pc:sldMk cId="3677316633" sldId="794"/>
            <ac:spMk id="5" creationId="{00000000-0000-0000-0000-000000000000}"/>
          </ac:spMkLst>
        </pc:spChg>
        <pc:spChg chg="mod">
          <ac:chgData name="Nguyễn Minh Tân - Khoa Công nghệ Thông tin - VLTECH" userId="101068a6-915f-4420-8228-af2e167f3950" providerId="ADAL" clId="{393A8F04-EA31-4F31-BECC-5B1E0C4F53A4}" dt="2023-09-05T04:45:27.691" v="148" actId="1076"/>
          <ac:spMkLst>
            <pc:docMk/>
            <pc:sldMk cId="3677316633" sldId="794"/>
            <ac:spMk id="6" creationId="{00000000-0000-0000-0000-000000000000}"/>
          </ac:spMkLst>
        </pc:spChg>
        <pc:spChg chg="mod">
          <ac:chgData name="Nguyễn Minh Tân - Khoa Công nghệ Thông tin - VLTECH" userId="101068a6-915f-4420-8228-af2e167f3950" providerId="ADAL" clId="{393A8F04-EA31-4F31-BECC-5B1E0C4F53A4}" dt="2023-09-05T04:45:27.691" v="148" actId="1076"/>
          <ac:spMkLst>
            <pc:docMk/>
            <pc:sldMk cId="3677316633" sldId="794"/>
            <ac:spMk id="9219" creationId="{00000000-0000-0000-0000-000000000000}"/>
          </ac:spMkLst>
        </pc:spChg>
      </pc:sldChg>
      <pc:sldChg chg="add">
        <pc:chgData name="Nguyễn Minh Tân - Khoa Công nghệ Thông tin - VLTECH" userId="101068a6-915f-4420-8228-af2e167f3950" providerId="ADAL" clId="{393A8F04-EA31-4F31-BECC-5B1E0C4F53A4}" dt="2023-09-05T04:43:13.994" v="132"/>
        <pc:sldMkLst>
          <pc:docMk/>
          <pc:sldMk cId="3573021066" sldId="795"/>
        </pc:sldMkLst>
      </pc:sldChg>
      <pc:sldChg chg="add">
        <pc:chgData name="Nguyễn Minh Tân - Khoa Công nghệ Thông tin - VLTECH" userId="101068a6-915f-4420-8228-af2e167f3950" providerId="ADAL" clId="{393A8F04-EA31-4F31-BECC-5B1E0C4F53A4}" dt="2023-09-05T04:43:13.994" v="132"/>
        <pc:sldMkLst>
          <pc:docMk/>
          <pc:sldMk cId="17340465" sldId="796"/>
        </pc:sldMkLst>
      </pc:sldChg>
      <pc:sldChg chg="add">
        <pc:chgData name="Nguyễn Minh Tân - Khoa Công nghệ Thông tin - VLTECH" userId="101068a6-915f-4420-8228-af2e167f3950" providerId="ADAL" clId="{393A8F04-EA31-4F31-BECC-5B1E0C4F53A4}" dt="2023-09-05T04:43:13.994" v="132"/>
        <pc:sldMkLst>
          <pc:docMk/>
          <pc:sldMk cId="2085412860" sldId="797"/>
        </pc:sldMkLst>
      </pc:sldChg>
      <pc:sldChg chg="modSp add mod">
        <pc:chgData name="Nguyễn Minh Tân - Khoa Công nghệ Thông tin - VLTECH" userId="101068a6-915f-4420-8228-af2e167f3950" providerId="ADAL" clId="{393A8F04-EA31-4F31-BECC-5B1E0C4F53A4}" dt="2023-09-05T04:45:55.072" v="151" actId="1076"/>
        <pc:sldMkLst>
          <pc:docMk/>
          <pc:sldMk cId="55086953" sldId="798"/>
        </pc:sldMkLst>
        <pc:spChg chg="mod">
          <ac:chgData name="Nguyễn Minh Tân - Khoa Công nghệ Thông tin - VLTECH" userId="101068a6-915f-4420-8228-af2e167f3950" providerId="ADAL" clId="{393A8F04-EA31-4F31-BECC-5B1E0C4F53A4}" dt="2023-09-05T04:45:55.072" v="151" actId="1076"/>
          <ac:spMkLst>
            <pc:docMk/>
            <pc:sldMk cId="55086953" sldId="798"/>
            <ac:spMk id="9219" creationId="{00000000-0000-0000-0000-000000000000}"/>
          </ac:spMkLst>
        </pc:spChg>
        <pc:picChg chg="mod">
          <ac:chgData name="Nguyễn Minh Tân - Khoa Công nghệ Thông tin - VLTECH" userId="101068a6-915f-4420-8228-af2e167f3950" providerId="ADAL" clId="{393A8F04-EA31-4F31-BECC-5B1E0C4F53A4}" dt="2023-09-05T04:45:52.573" v="150" actId="1076"/>
          <ac:picMkLst>
            <pc:docMk/>
            <pc:sldMk cId="55086953" sldId="798"/>
            <ac:picMk id="2" creationId="{00000000-0000-0000-0000-000000000000}"/>
          </ac:picMkLst>
        </pc:picChg>
        <pc:picChg chg="mod">
          <ac:chgData name="Nguyễn Minh Tân - Khoa Công nghệ Thông tin - VLTECH" userId="101068a6-915f-4420-8228-af2e167f3950" providerId="ADAL" clId="{393A8F04-EA31-4F31-BECC-5B1E0C4F53A4}" dt="2023-09-05T04:45:44.481" v="149" actId="1076"/>
          <ac:picMkLst>
            <pc:docMk/>
            <pc:sldMk cId="55086953" sldId="798"/>
            <ac:picMk id="3"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3120680629" sldId="799"/>
        </pc:sldMkLst>
      </pc:sldChg>
      <pc:sldChg chg="add">
        <pc:chgData name="Nguyễn Minh Tân - Khoa Công nghệ Thông tin - VLTECH" userId="101068a6-915f-4420-8228-af2e167f3950" providerId="ADAL" clId="{393A8F04-EA31-4F31-BECC-5B1E0C4F53A4}" dt="2023-09-05T04:43:13.994" v="132"/>
        <pc:sldMkLst>
          <pc:docMk/>
          <pc:sldMk cId="2247621496" sldId="800"/>
        </pc:sldMkLst>
      </pc:sldChg>
      <pc:sldChg chg="add">
        <pc:chgData name="Nguyễn Minh Tân - Khoa Công nghệ Thông tin - VLTECH" userId="101068a6-915f-4420-8228-af2e167f3950" providerId="ADAL" clId="{393A8F04-EA31-4F31-BECC-5B1E0C4F53A4}" dt="2023-09-05T04:43:13.994" v="132"/>
        <pc:sldMkLst>
          <pc:docMk/>
          <pc:sldMk cId="2713321449" sldId="801"/>
        </pc:sldMkLst>
      </pc:sldChg>
      <pc:sldChg chg="add del">
        <pc:chgData name="Nguyễn Minh Tân - Khoa Công nghệ Thông tin - VLTECH" userId="101068a6-915f-4420-8228-af2e167f3950" providerId="ADAL" clId="{393A8F04-EA31-4F31-BECC-5B1E0C4F53A4}" dt="2023-09-05T04:43:13.994" v="132"/>
        <pc:sldMkLst>
          <pc:docMk/>
          <pc:sldMk cId="1984052212" sldId="854"/>
        </pc:sldMkLst>
      </pc:sldChg>
      <pc:sldChg chg="del">
        <pc:chgData name="Nguyễn Minh Tân - Khoa Công nghệ Thông tin - VLTECH" userId="101068a6-915f-4420-8228-af2e167f3950" providerId="ADAL" clId="{393A8F04-EA31-4F31-BECC-5B1E0C4F53A4}" dt="2023-09-05T04:39:05.848" v="60" actId="47"/>
        <pc:sldMkLst>
          <pc:docMk/>
          <pc:sldMk cId="1571375140" sldId="855"/>
        </pc:sldMkLst>
      </pc:sldChg>
      <pc:sldChg chg="del">
        <pc:chgData name="Nguyễn Minh Tân - Khoa Công nghệ Thông tin - VLTECH" userId="101068a6-915f-4420-8228-af2e167f3950" providerId="ADAL" clId="{393A8F04-EA31-4F31-BECC-5B1E0C4F53A4}" dt="2023-09-05T04:39:05.848" v="60" actId="47"/>
        <pc:sldMkLst>
          <pc:docMk/>
          <pc:sldMk cId="1111921603" sldId="856"/>
        </pc:sldMkLst>
      </pc:sldChg>
      <pc:sldChg chg="del">
        <pc:chgData name="Nguyễn Minh Tân - Khoa Công nghệ Thông tin - VLTECH" userId="101068a6-915f-4420-8228-af2e167f3950" providerId="ADAL" clId="{393A8F04-EA31-4F31-BECC-5B1E0C4F53A4}" dt="2023-09-05T04:39:05.848" v="60" actId="47"/>
        <pc:sldMkLst>
          <pc:docMk/>
          <pc:sldMk cId="2372180781" sldId="857"/>
        </pc:sldMkLst>
      </pc:sldChg>
      <pc:sldChg chg="del">
        <pc:chgData name="Nguyễn Minh Tân - Khoa Công nghệ Thông tin - VLTECH" userId="101068a6-915f-4420-8228-af2e167f3950" providerId="ADAL" clId="{393A8F04-EA31-4F31-BECC-5B1E0C4F53A4}" dt="2023-09-05T04:39:05.848" v="60" actId="47"/>
        <pc:sldMkLst>
          <pc:docMk/>
          <pc:sldMk cId="598071266" sldId="858"/>
        </pc:sldMkLst>
      </pc:sldChg>
      <pc:sldChg chg="del">
        <pc:chgData name="Nguyễn Minh Tân - Khoa Công nghệ Thông tin - VLTECH" userId="101068a6-915f-4420-8228-af2e167f3950" providerId="ADAL" clId="{393A8F04-EA31-4F31-BECC-5B1E0C4F53A4}" dt="2023-09-05T04:39:05.848" v="60" actId="47"/>
        <pc:sldMkLst>
          <pc:docMk/>
          <pc:sldMk cId="987233581" sldId="859"/>
        </pc:sldMkLst>
      </pc:sldChg>
      <pc:sldChg chg="add">
        <pc:chgData name="Nguyễn Minh Tân - Khoa Công nghệ Thông tin - VLTECH" userId="101068a6-915f-4420-8228-af2e167f3950" providerId="ADAL" clId="{393A8F04-EA31-4F31-BECC-5B1E0C4F53A4}" dt="2023-09-05T04:43:13.994" v="132"/>
        <pc:sldMkLst>
          <pc:docMk/>
          <pc:sldMk cId="838155813" sldId="860"/>
        </pc:sldMkLst>
      </pc:sldChg>
      <pc:sldChg chg="del">
        <pc:chgData name="Nguyễn Minh Tân - Khoa Công nghệ Thông tin - VLTECH" userId="101068a6-915f-4420-8228-af2e167f3950" providerId="ADAL" clId="{393A8F04-EA31-4F31-BECC-5B1E0C4F53A4}" dt="2023-09-05T04:39:05.848" v="60" actId="47"/>
        <pc:sldMkLst>
          <pc:docMk/>
          <pc:sldMk cId="2388248193" sldId="860"/>
        </pc:sldMkLst>
      </pc:sldChg>
      <pc:sldChg chg="del">
        <pc:chgData name="Nguyễn Minh Tân - Khoa Công nghệ Thông tin - VLTECH" userId="101068a6-915f-4420-8228-af2e167f3950" providerId="ADAL" clId="{393A8F04-EA31-4F31-BECC-5B1E0C4F53A4}" dt="2023-09-05T04:39:05.848" v="60" actId="47"/>
        <pc:sldMkLst>
          <pc:docMk/>
          <pc:sldMk cId="259118928" sldId="861"/>
        </pc:sldMkLst>
      </pc:sldChg>
      <pc:sldChg chg="del">
        <pc:chgData name="Nguyễn Minh Tân - Khoa Công nghệ Thông tin - VLTECH" userId="101068a6-915f-4420-8228-af2e167f3950" providerId="ADAL" clId="{393A8F04-EA31-4F31-BECC-5B1E0C4F53A4}" dt="2023-09-05T04:39:05.848" v="60" actId="47"/>
        <pc:sldMkLst>
          <pc:docMk/>
          <pc:sldMk cId="1457704328" sldId="862"/>
        </pc:sldMkLst>
      </pc:sldChg>
      <pc:sldChg chg="del">
        <pc:chgData name="Nguyễn Minh Tân - Khoa Công nghệ Thông tin - VLTECH" userId="101068a6-915f-4420-8228-af2e167f3950" providerId="ADAL" clId="{393A8F04-EA31-4F31-BECC-5B1E0C4F53A4}" dt="2023-09-05T04:39:05.848" v="60" actId="47"/>
        <pc:sldMkLst>
          <pc:docMk/>
          <pc:sldMk cId="1557732744" sldId="863"/>
        </pc:sldMkLst>
      </pc:sldChg>
      <pc:sldChg chg="del">
        <pc:chgData name="Nguyễn Minh Tân - Khoa Công nghệ Thông tin - VLTECH" userId="101068a6-915f-4420-8228-af2e167f3950" providerId="ADAL" clId="{393A8F04-EA31-4F31-BECC-5B1E0C4F53A4}" dt="2023-09-05T04:39:05.848" v="60" actId="47"/>
        <pc:sldMkLst>
          <pc:docMk/>
          <pc:sldMk cId="811276053" sldId="864"/>
        </pc:sldMkLst>
      </pc:sldChg>
      <pc:sldChg chg="del">
        <pc:chgData name="Nguyễn Minh Tân - Khoa Công nghệ Thông tin - VLTECH" userId="101068a6-915f-4420-8228-af2e167f3950" providerId="ADAL" clId="{393A8F04-EA31-4F31-BECC-5B1E0C4F53A4}" dt="2023-09-05T04:39:05.848" v="60" actId="47"/>
        <pc:sldMkLst>
          <pc:docMk/>
          <pc:sldMk cId="1045083695" sldId="865"/>
        </pc:sldMkLst>
      </pc:sldChg>
      <pc:sldChg chg="del">
        <pc:chgData name="Nguyễn Minh Tân - Khoa Công nghệ Thông tin - VLTECH" userId="101068a6-915f-4420-8228-af2e167f3950" providerId="ADAL" clId="{393A8F04-EA31-4F31-BECC-5B1E0C4F53A4}" dt="2023-09-05T04:39:05.848" v="60" actId="47"/>
        <pc:sldMkLst>
          <pc:docMk/>
          <pc:sldMk cId="1265337399" sldId="866"/>
        </pc:sldMkLst>
      </pc:sldChg>
      <pc:sldChg chg="del">
        <pc:chgData name="Nguyễn Minh Tân - Khoa Công nghệ Thông tin - VLTECH" userId="101068a6-915f-4420-8228-af2e167f3950" providerId="ADAL" clId="{393A8F04-EA31-4F31-BECC-5B1E0C4F53A4}" dt="2023-09-05T04:39:05.848" v="60" actId="47"/>
        <pc:sldMkLst>
          <pc:docMk/>
          <pc:sldMk cId="1277209665" sldId="867"/>
        </pc:sldMkLst>
      </pc:sldChg>
      <pc:sldChg chg="del">
        <pc:chgData name="Nguyễn Minh Tân - Khoa Công nghệ Thông tin - VLTECH" userId="101068a6-915f-4420-8228-af2e167f3950" providerId="ADAL" clId="{393A8F04-EA31-4F31-BECC-5B1E0C4F53A4}" dt="2023-09-05T04:39:05.848" v="60" actId="47"/>
        <pc:sldMkLst>
          <pc:docMk/>
          <pc:sldMk cId="2613526323" sldId="868"/>
        </pc:sldMkLst>
      </pc:sldChg>
      <pc:sldChg chg="del">
        <pc:chgData name="Nguyễn Minh Tân - Khoa Công nghệ Thông tin - VLTECH" userId="101068a6-915f-4420-8228-af2e167f3950" providerId="ADAL" clId="{393A8F04-EA31-4F31-BECC-5B1E0C4F53A4}" dt="2023-09-05T04:39:05.848" v="60" actId="47"/>
        <pc:sldMkLst>
          <pc:docMk/>
          <pc:sldMk cId="1806742066" sldId="869"/>
        </pc:sldMkLst>
      </pc:sldChg>
      <pc:sldChg chg="del">
        <pc:chgData name="Nguyễn Minh Tân - Khoa Công nghệ Thông tin - VLTECH" userId="101068a6-915f-4420-8228-af2e167f3950" providerId="ADAL" clId="{393A8F04-EA31-4F31-BECC-5B1E0C4F53A4}" dt="2023-09-05T04:39:05.848" v="60" actId="47"/>
        <pc:sldMkLst>
          <pc:docMk/>
          <pc:sldMk cId="3608237776" sldId="870"/>
        </pc:sldMkLst>
      </pc:sldChg>
      <pc:sldChg chg="modSp add mod">
        <pc:chgData name="Nguyễn Minh Tân - Khoa Công nghệ Thông tin - VLTECH" userId="101068a6-915f-4420-8228-af2e167f3950" providerId="ADAL" clId="{393A8F04-EA31-4F31-BECC-5B1E0C4F53A4}" dt="2023-09-05T04:43:14.107" v="134" actId="27636"/>
        <pc:sldMkLst>
          <pc:docMk/>
          <pc:sldMk cId="1745304087" sldId="871"/>
        </pc:sldMkLst>
        <pc:spChg chg="mod">
          <ac:chgData name="Nguyễn Minh Tân - Khoa Công nghệ Thông tin - VLTECH" userId="101068a6-915f-4420-8228-af2e167f3950" providerId="ADAL" clId="{393A8F04-EA31-4F31-BECC-5B1E0C4F53A4}" dt="2023-09-05T04:43:14.107" v="134" actId="27636"/>
          <ac:spMkLst>
            <pc:docMk/>
            <pc:sldMk cId="1745304087" sldId="871"/>
            <ac:spMk id="6" creationId="{00000000-0000-0000-0000-000000000000}"/>
          </ac:spMkLst>
        </pc:spChg>
      </pc:sldChg>
      <pc:sldChg chg="del">
        <pc:chgData name="Nguyễn Minh Tân - Khoa Công nghệ Thông tin - VLTECH" userId="101068a6-915f-4420-8228-af2e167f3950" providerId="ADAL" clId="{393A8F04-EA31-4F31-BECC-5B1E0C4F53A4}" dt="2023-09-05T04:39:05.848" v="60" actId="47"/>
        <pc:sldMkLst>
          <pc:docMk/>
          <pc:sldMk cId="3491246110" sldId="871"/>
        </pc:sldMkLst>
      </pc:sldChg>
      <pc:sldChg chg="modSp add mod">
        <pc:chgData name="Nguyễn Minh Tân - Khoa Công nghệ Thông tin - VLTECH" userId="101068a6-915f-4420-8228-af2e167f3950" providerId="ADAL" clId="{393A8F04-EA31-4F31-BECC-5B1E0C4F53A4}" dt="2023-09-05T04:45:03.549" v="146" actId="1076"/>
        <pc:sldMkLst>
          <pc:docMk/>
          <pc:sldMk cId="1858236038" sldId="872"/>
        </pc:sldMkLst>
        <pc:picChg chg="mod">
          <ac:chgData name="Nguyễn Minh Tân - Khoa Công nghệ Thông tin - VLTECH" userId="101068a6-915f-4420-8228-af2e167f3950" providerId="ADAL" clId="{393A8F04-EA31-4F31-BECC-5B1E0C4F53A4}" dt="2023-09-05T04:45:03.549" v="146" actId="1076"/>
          <ac:picMkLst>
            <pc:docMk/>
            <pc:sldMk cId="1858236038" sldId="872"/>
            <ac:picMk id="3" creationId="{00000000-0000-0000-0000-000000000000}"/>
          </ac:picMkLst>
        </pc:picChg>
      </pc:sldChg>
      <pc:sldChg chg="del">
        <pc:chgData name="Nguyễn Minh Tân - Khoa Công nghệ Thông tin - VLTECH" userId="101068a6-915f-4420-8228-af2e167f3950" providerId="ADAL" clId="{393A8F04-EA31-4F31-BECC-5B1E0C4F53A4}" dt="2023-09-05T04:39:05.848" v="60" actId="47"/>
        <pc:sldMkLst>
          <pc:docMk/>
          <pc:sldMk cId="4280227277" sldId="872"/>
        </pc:sldMkLst>
      </pc:sldChg>
      <pc:sldChg chg="del">
        <pc:chgData name="Nguyễn Minh Tân - Khoa Công nghệ Thông tin - VLTECH" userId="101068a6-915f-4420-8228-af2e167f3950" providerId="ADAL" clId="{393A8F04-EA31-4F31-BECC-5B1E0C4F53A4}" dt="2023-09-05T04:39:05.848" v="60" actId="47"/>
        <pc:sldMkLst>
          <pc:docMk/>
          <pc:sldMk cId="33628262" sldId="873"/>
        </pc:sldMkLst>
      </pc:sldChg>
      <pc:sldChg chg="add">
        <pc:chgData name="Nguyễn Minh Tân - Khoa Công nghệ Thông tin - VLTECH" userId="101068a6-915f-4420-8228-af2e167f3950" providerId="ADAL" clId="{393A8F04-EA31-4F31-BECC-5B1E0C4F53A4}" dt="2023-09-05T04:43:13.994" v="132"/>
        <pc:sldMkLst>
          <pc:docMk/>
          <pc:sldMk cId="2514899402" sldId="873"/>
        </pc:sldMkLst>
      </pc:sldChg>
      <pc:sldChg chg="add">
        <pc:chgData name="Nguyễn Minh Tân - Khoa Công nghệ Thông tin - VLTECH" userId="101068a6-915f-4420-8228-af2e167f3950" providerId="ADAL" clId="{393A8F04-EA31-4F31-BECC-5B1E0C4F53A4}" dt="2023-09-05T04:43:13.994" v="132"/>
        <pc:sldMkLst>
          <pc:docMk/>
          <pc:sldMk cId="253875893" sldId="874"/>
        </pc:sldMkLst>
      </pc:sldChg>
      <pc:sldChg chg="del">
        <pc:chgData name="Nguyễn Minh Tân - Khoa Công nghệ Thông tin - VLTECH" userId="101068a6-915f-4420-8228-af2e167f3950" providerId="ADAL" clId="{393A8F04-EA31-4F31-BECC-5B1E0C4F53A4}" dt="2023-09-05T04:39:05.848" v="60" actId="47"/>
        <pc:sldMkLst>
          <pc:docMk/>
          <pc:sldMk cId="654012899" sldId="874"/>
        </pc:sldMkLst>
      </pc:sldChg>
      <pc:sldChg chg="del">
        <pc:chgData name="Nguyễn Minh Tân - Khoa Công nghệ Thông tin - VLTECH" userId="101068a6-915f-4420-8228-af2e167f3950" providerId="ADAL" clId="{393A8F04-EA31-4F31-BECC-5B1E0C4F53A4}" dt="2023-09-05T04:39:05.848" v="60" actId="47"/>
        <pc:sldMkLst>
          <pc:docMk/>
          <pc:sldMk cId="1464875843" sldId="875"/>
        </pc:sldMkLst>
      </pc:sldChg>
      <pc:sldChg chg="add">
        <pc:chgData name="Nguyễn Minh Tân - Khoa Công nghệ Thông tin - VLTECH" userId="101068a6-915f-4420-8228-af2e167f3950" providerId="ADAL" clId="{393A8F04-EA31-4F31-BECC-5B1E0C4F53A4}" dt="2023-09-05T04:43:13.994" v="132"/>
        <pc:sldMkLst>
          <pc:docMk/>
          <pc:sldMk cId="4105352207" sldId="875"/>
        </pc:sldMkLst>
      </pc:sldChg>
      <pc:sldChg chg="modSp add mod">
        <pc:chgData name="Nguyễn Minh Tân - Khoa Công nghệ Thông tin - VLTECH" userId="101068a6-915f-4420-8228-af2e167f3950" providerId="ADAL" clId="{393A8F04-EA31-4F31-BECC-5B1E0C4F53A4}" dt="2023-09-05T04:43:44.657" v="140" actId="1076"/>
        <pc:sldMkLst>
          <pc:docMk/>
          <pc:sldMk cId="66762303" sldId="876"/>
        </pc:sldMkLst>
        <pc:spChg chg="mod">
          <ac:chgData name="Nguyễn Minh Tân - Khoa Công nghệ Thông tin - VLTECH" userId="101068a6-915f-4420-8228-af2e167f3950" providerId="ADAL" clId="{393A8F04-EA31-4F31-BECC-5B1E0C4F53A4}" dt="2023-09-05T04:43:41.858" v="139" actId="1076"/>
          <ac:spMkLst>
            <pc:docMk/>
            <pc:sldMk cId="66762303" sldId="876"/>
            <ac:spMk id="9219" creationId="{00000000-0000-0000-0000-000000000000}"/>
          </ac:spMkLst>
        </pc:spChg>
        <pc:picChg chg="mod">
          <ac:chgData name="Nguyễn Minh Tân - Khoa Công nghệ Thông tin - VLTECH" userId="101068a6-915f-4420-8228-af2e167f3950" providerId="ADAL" clId="{393A8F04-EA31-4F31-BECC-5B1E0C4F53A4}" dt="2023-09-05T04:43:44.657" v="140" actId="1076"/>
          <ac:picMkLst>
            <pc:docMk/>
            <pc:sldMk cId="66762303" sldId="876"/>
            <ac:picMk id="4" creationId="{00000000-0000-0000-0000-000000000000}"/>
          </ac:picMkLst>
        </pc:picChg>
      </pc:sldChg>
      <pc:sldChg chg="del">
        <pc:chgData name="Nguyễn Minh Tân - Khoa Công nghệ Thông tin - VLTECH" userId="101068a6-915f-4420-8228-af2e167f3950" providerId="ADAL" clId="{393A8F04-EA31-4F31-BECC-5B1E0C4F53A4}" dt="2023-09-05T04:39:05.848" v="60" actId="47"/>
        <pc:sldMkLst>
          <pc:docMk/>
          <pc:sldMk cId="3553912725" sldId="876"/>
        </pc:sldMkLst>
      </pc:sldChg>
      <pc:sldChg chg="del">
        <pc:chgData name="Nguyễn Minh Tân - Khoa Công nghệ Thông tin - VLTECH" userId="101068a6-915f-4420-8228-af2e167f3950" providerId="ADAL" clId="{393A8F04-EA31-4F31-BECC-5B1E0C4F53A4}" dt="2023-09-05T04:39:05.848" v="60" actId="47"/>
        <pc:sldMkLst>
          <pc:docMk/>
          <pc:sldMk cId="3072195776" sldId="877"/>
        </pc:sldMkLst>
      </pc:sldChg>
      <pc:sldChg chg="add">
        <pc:chgData name="Nguyễn Minh Tân - Khoa Công nghệ Thông tin - VLTECH" userId="101068a6-915f-4420-8228-af2e167f3950" providerId="ADAL" clId="{393A8F04-EA31-4F31-BECC-5B1E0C4F53A4}" dt="2023-09-05T04:43:13.994" v="132"/>
        <pc:sldMkLst>
          <pc:docMk/>
          <pc:sldMk cId="3173303460" sldId="877"/>
        </pc:sldMkLst>
      </pc:sldChg>
      <pc:sldChg chg="add">
        <pc:chgData name="Nguyễn Minh Tân - Khoa Công nghệ Thông tin - VLTECH" userId="101068a6-915f-4420-8228-af2e167f3950" providerId="ADAL" clId="{393A8F04-EA31-4F31-BECC-5B1E0C4F53A4}" dt="2023-09-05T04:43:13.994" v="132"/>
        <pc:sldMkLst>
          <pc:docMk/>
          <pc:sldMk cId="12330533" sldId="878"/>
        </pc:sldMkLst>
      </pc:sldChg>
      <pc:sldChg chg="del">
        <pc:chgData name="Nguyễn Minh Tân - Khoa Công nghệ Thông tin - VLTECH" userId="101068a6-915f-4420-8228-af2e167f3950" providerId="ADAL" clId="{393A8F04-EA31-4F31-BECC-5B1E0C4F53A4}" dt="2023-09-05T04:39:05.848" v="60" actId="47"/>
        <pc:sldMkLst>
          <pc:docMk/>
          <pc:sldMk cId="277136372" sldId="878"/>
        </pc:sldMkLst>
      </pc:sldChg>
      <pc:sldChg chg="del">
        <pc:chgData name="Nguyễn Minh Tân - Khoa Công nghệ Thông tin - VLTECH" userId="101068a6-915f-4420-8228-af2e167f3950" providerId="ADAL" clId="{393A8F04-EA31-4F31-BECC-5B1E0C4F53A4}" dt="2023-09-05T04:39:05.848" v="60" actId="47"/>
        <pc:sldMkLst>
          <pc:docMk/>
          <pc:sldMk cId="1408935662" sldId="879"/>
        </pc:sldMkLst>
      </pc:sldChg>
      <pc:sldChg chg="del">
        <pc:chgData name="Nguyễn Minh Tân - Khoa Công nghệ Thông tin - VLTECH" userId="101068a6-915f-4420-8228-af2e167f3950" providerId="ADAL" clId="{393A8F04-EA31-4F31-BECC-5B1E0C4F53A4}" dt="2023-09-05T04:39:05.848" v="60" actId="47"/>
        <pc:sldMkLst>
          <pc:docMk/>
          <pc:sldMk cId="2667963000" sldId="881"/>
        </pc:sldMkLst>
      </pc:sldChg>
      <pc:sldChg chg="add">
        <pc:chgData name="Nguyễn Minh Tân - Khoa Công nghệ Thông tin - VLTECH" userId="101068a6-915f-4420-8228-af2e167f3950" providerId="ADAL" clId="{393A8F04-EA31-4F31-BECC-5B1E0C4F53A4}" dt="2023-09-05T04:43:13.994" v="132"/>
        <pc:sldMkLst>
          <pc:docMk/>
          <pc:sldMk cId="3672521464" sldId="881"/>
        </pc:sldMkLst>
      </pc:sldChg>
      <pc:sldChg chg="del">
        <pc:chgData name="Nguyễn Minh Tân - Khoa Công nghệ Thông tin - VLTECH" userId="101068a6-915f-4420-8228-af2e167f3950" providerId="ADAL" clId="{393A8F04-EA31-4F31-BECC-5B1E0C4F53A4}" dt="2023-09-05T04:39:05.848" v="60" actId="47"/>
        <pc:sldMkLst>
          <pc:docMk/>
          <pc:sldMk cId="3468342518" sldId="882"/>
        </pc:sldMkLst>
      </pc:sldChg>
      <pc:sldChg chg="add">
        <pc:chgData name="Nguyễn Minh Tân - Khoa Công nghệ Thông tin - VLTECH" userId="101068a6-915f-4420-8228-af2e167f3950" providerId="ADAL" clId="{393A8F04-EA31-4F31-BECC-5B1E0C4F53A4}" dt="2023-09-05T04:43:13.994" v="132"/>
        <pc:sldMkLst>
          <pc:docMk/>
          <pc:sldMk cId="4176095037" sldId="882"/>
        </pc:sldMkLst>
      </pc:sldChg>
      <pc:sldChg chg="add">
        <pc:chgData name="Nguyễn Minh Tân - Khoa Công nghệ Thông tin - VLTECH" userId="101068a6-915f-4420-8228-af2e167f3950" providerId="ADAL" clId="{393A8F04-EA31-4F31-BECC-5B1E0C4F53A4}" dt="2023-09-05T04:43:13.994" v="132"/>
        <pc:sldMkLst>
          <pc:docMk/>
          <pc:sldMk cId="3783546550" sldId="883"/>
        </pc:sldMkLst>
      </pc:sldChg>
      <pc:sldChg chg="del">
        <pc:chgData name="Nguyễn Minh Tân - Khoa Công nghệ Thông tin - VLTECH" userId="101068a6-915f-4420-8228-af2e167f3950" providerId="ADAL" clId="{393A8F04-EA31-4F31-BECC-5B1E0C4F53A4}" dt="2023-09-05T04:39:05.848" v="60" actId="47"/>
        <pc:sldMkLst>
          <pc:docMk/>
          <pc:sldMk cId="4139396081" sldId="883"/>
        </pc:sldMkLst>
      </pc:sldChg>
      <pc:sldChg chg="del">
        <pc:chgData name="Nguyễn Minh Tân - Khoa Công nghệ Thông tin - VLTECH" userId="101068a6-915f-4420-8228-af2e167f3950" providerId="ADAL" clId="{393A8F04-EA31-4F31-BECC-5B1E0C4F53A4}" dt="2023-09-05T04:39:05.848" v="60" actId="47"/>
        <pc:sldMkLst>
          <pc:docMk/>
          <pc:sldMk cId="1750173359" sldId="884"/>
        </pc:sldMkLst>
      </pc:sldChg>
      <pc:sldChg chg="add">
        <pc:chgData name="Nguyễn Minh Tân - Khoa Công nghệ Thông tin - VLTECH" userId="101068a6-915f-4420-8228-af2e167f3950" providerId="ADAL" clId="{393A8F04-EA31-4F31-BECC-5B1E0C4F53A4}" dt="2023-09-05T04:43:13.994" v="132"/>
        <pc:sldMkLst>
          <pc:docMk/>
          <pc:sldMk cId="2325266051" sldId="884"/>
        </pc:sldMkLst>
      </pc:sldChg>
      <pc:sldChg chg="del">
        <pc:chgData name="Nguyễn Minh Tân - Khoa Công nghệ Thông tin - VLTECH" userId="101068a6-915f-4420-8228-af2e167f3950" providerId="ADAL" clId="{393A8F04-EA31-4F31-BECC-5B1E0C4F53A4}" dt="2023-09-05T04:39:05.848" v="60" actId="47"/>
        <pc:sldMkLst>
          <pc:docMk/>
          <pc:sldMk cId="467511028" sldId="885"/>
        </pc:sldMkLst>
      </pc:sldChg>
      <pc:sldChg chg="add">
        <pc:chgData name="Nguyễn Minh Tân - Khoa Công nghệ Thông tin - VLTECH" userId="101068a6-915f-4420-8228-af2e167f3950" providerId="ADAL" clId="{393A8F04-EA31-4F31-BECC-5B1E0C4F53A4}" dt="2023-09-05T04:43:13.994" v="132"/>
        <pc:sldMkLst>
          <pc:docMk/>
          <pc:sldMk cId="644267538" sldId="886"/>
        </pc:sldMkLst>
      </pc:sldChg>
      <pc:sldChg chg="del">
        <pc:chgData name="Nguyễn Minh Tân - Khoa Công nghệ Thông tin - VLTECH" userId="101068a6-915f-4420-8228-af2e167f3950" providerId="ADAL" clId="{393A8F04-EA31-4F31-BECC-5B1E0C4F53A4}" dt="2023-09-05T04:39:05.848" v="60" actId="47"/>
        <pc:sldMkLst>
          <pc:docMk/>
          <pc:sldMk cId="1387473129" sldId="886"/>
        </pc:sldMkLst>
      </pc:sldChg>
      <pc:sldChg chg="add">
        <pc:chgData name="Nguyễn Minh Tân - Khoa Công nghệ Thông tin - VLTECH" userId="101068a6-915f-4420-8228-af2e167f3950" providerId="ADAL" clId="{393A8F04-EA31-4F31-BECC-5B1E0C4F53A4}" dt="2023-09-05T04:43:13.994" v="132"/>
        <pc:sldMkLst>
          <pc:docMk/>
          <pc:sldMk cId="3255655752" sldId="887"/>
        </pc:sldMkLst>
      </pc:sldChg>
      <pc:sldChg chg="del">
        <pc:chgData name="Nguyễn Minh Tân - Khoa Công nghệ Thông tin - VLTECH" userId="101068a6-915f-4420-8228-af2e167f3950" providerId="ADAL" clId="{393A8F04-EA31-4F31-BECC-5B1E0C4F53A4}" dt="2023-09-05T04:39:05.848" v="60" actId="47"/>
        <pc:sldMkLst>
          <pc:docMk/>
          <pc:sldMk cId="3528845679" sldId="887"/>
        </pc:sldMkLst>
      </pc:sldChg>
      <pc:sldChg chg="del">
        <pc:chgData name="Nguyễn Minh Tân - Khoa Công nghệ Thông tin - VLTECH" userId="101068a6-915f-4420-8228-af2e167f3950" providerId="ADAL" clId="{393A8F04-EA31-4F31-BECC-5B1E0C4F53A4}" dt="2023-09-05T04:39:05.848" v="60" actId="47"/>
        <pc:sldMkLst>
          <pc:docMk/>
          <pc:sldMk cId="77754774" sldId="888"/>
        </pc:sldMkLst>
      </pc:sldChg>
      <pc:sldChg chg="del">
        <pc:chgData name="Nguyễn Minh Tân - Khoa Công nghệ Thông tin - VLTECH" userId="101068a6-915f-4420-8228-af2e167f3950" providerId="ADAL" clId="{393A8F04-EA31-4F31-BECC-5B1E0C4F53A4}" dt="2023-09-05T04:39:05.848" v="60" actId="47"/>
        <pc:sldMkLst>
          <pc:docMk/>
          <pc:sldMk cId="2405830424" sldId="889"/>
        </pc:sldMkLst>
      </pc:sldChg>
      <pc:sldChg chg="del">
        <pc:chgData name="Nguyễn Minh Tân - Khoa Công nghệ Thông tin - VLTECH" userId="101068a6-915f-4420-8228-af2e167f3950" providerId="ADAL" clId="{393A8F04-EA31-4F31-BECC-5B1E0C4F53A4}" dt="2023-09-05T04:39:05.848" v="60" actId="47"/>
        <pc:sldMkLst>
          <pc:docMk/>
          <pc:sldMk cId="2009616124" sldId="890"/>
        </pc:sldMkLst>
      </pc:sldChg>
      <pc:sldChg chg="del">
        <pc:chgData name="Nguyễn Minh Tân - Khoa Công nghệ Thông tin - VLTECH" userId="101068a6-915f-4420-8228-af2e167f3950" providerId="ADAL" clId="{393A8F04-EA31-4F31-BECC-5B1E0C4F53A4}" dt="2023-09-05T04:39:05.848" v="60" actId="47"/>
        <pc:sldMkLst>
          <pc:docMk/>
          <pc:sldMk cId="2223348856" sldId="891"/>
        </pc:sldMkLst>
      </pc:sldChg>
      <pc:sldChg chg="del">
        <pc:chgData name="Nguyễn Minh Tân - Khoa Công nghệ Thông tin - VLTECH" userId="101068a6-915f-4420-8228-af2e167f3950" providerId="ADAL" clId="{393A8F04-EA31-4F31-BECC-5B1E0C4F53A4}" dt="2023-09-05T04:39:05.848" v="60" actId="47"/>
        <pc:sldMkLst>
          <pc:docMk/>
          <pc:sldMk cId="2249555163" sldId="892"/>
        </pc:sldMkLst>
      </pc:sldChg>
      <pc:sldChg chg="del">
        <pc:chgData name="Nguyễn Minh Tân - Khoa Công nghệ Thông tin - VLTECH" userId="101068a6-915f-4420-8228-af2e167f3950" providerId="ADAL" clId="{393A8F04-EA31-4F31-BECC-5B1E0C4F53A4}" dt="2023-09-05T04:39:05.848" v="60" actId="47"/>
        <pc:sldMkLst>
          <pc:docMk/>
          <pc:sldMk cId="2101738578" sldId="893"/>
        </pc:sldMkLst>
      </pc:sldChg>
      <pc:sldChg chg="del">
        <pc:chgData name="Nguyễn Minh Tân - Khoa Công nghệ Thông tin - VLTECH" userId="101068a6-915f-4420-8228-af2e167f3950" providerId="ADAL" clId="{393A8F04-EA31-4F31-BECC-5B1E0C4F53A4}" dt="2023-09-05T04:39:05.848" v="60" actId="47"/>
        <pc:sldMkLst>
          <pc:docMk/>
          <pc:sldMk cId="2023148906" sldId="894"/>
        </pc:sldMkLst>
      </pc:sldChg>
      <pc:sldChg chg="del">
        <pc:chgData name="Nguyễn Minh Tân - Khoa Công nghệ Thông tin - VLTECH" userId="101068a6-915f-4420-8228-af2e167f3950" providerId="ADAL" clId="{393A8F04-EA31-4F31-BECC-5B1E0C4F53A4}" dt="2023-09-05T04:39:05.848" v="60" actId="47"/>
        <pc:sldMkLst>
          <pc:docMk/>
          <pc:sldMk cId="1481827557" sldId="895"/>
        </pc:sldMkLst>
      </pc:sldChg>
      <pc:sldChg chg="del">
        <pc:chgData name="Nguyễn Minh Tân - Khoa Công nghệ Thông tin - VLTECH" userId="101068a6-915f-4420-8228-af2e167f3950" providerId="ADAL" clId="{393A8F04-EA31-4F31-BECC-5B1E0C4F53A4}" dt="2023-09-05T04:39:05.848" v="60" actId="47"/>
        <pc:sldMkLst>
          <pc:docMk/>
          <pc:sldMk cId="2521353688" sldId="896"/>
        </pc:sldMkLst>
      </pc:sldChg>
      <pc:sldChg chg="del">
        <pc:chgData name="Nguyễn Minh Tân - Khoa Công nghệ Thông tin - VLTECH" userId="101068a6-915f-4420-8228-af2e167f3950" providerId="ADAL" clId="{393A8F04-EA31-4F31-BECC-5B1E0C4F53A4}" dt="2023-09-05T04:39:05.848" v="60" actId="47"/>
        <pc:sldMkLst>
          <pc:docMk/>
          <pc:sldMk cId="1725997617" sldId="897"/>
        </pc:sldMkLst>
      </pc:sldChg>
      <pc:sldChg chg="del">
        <pc:chgData name="Nguyễn Minh Tân - Khoa Công nghệ Thông tin - VLTECH" userId="101068a6-915f-4420-8228-af2e167f3950" providerId="ADAL" clId="{393A8F04-EA31-4F31-BECC-5B1E0C4F53A4}" dt="2023-09-05T04:39:05.848" v="60" actId="47"/>
        <pc:sldMkLst>
          <pc:docMk/>
          <pc:sldMk cId="3620450862" sldId="898"/>
        </pc:sldMkLst>
      </pc:sldChg>
      <pc:sldChg chg="del">
        <pc:chgData name="Nguyễn Minh Tân - Khoa Công nghệ Thông tin - VLTECH" userId="101068a6-915f-4420-8228-af2e167f3950" providerId="ADAL" clId="{393A8F04-EA31-4F31-BECC-5B1E0C4F53A4}" dt="2023-09-05T04:39:05.848" v="60" actId="47"/>
        <pc:sldMkLst>
          <pc:docMk/>
          <pc:sldMk cId="3271688095" sldId="900"/>
        </pc:sldMkLst>
      </pc:sldChg>
      <pc:sldChg chg="del">
        <pc:chgData name="Nguyễn Minh Tân - Khoa Công nghệ Thông tin - VLTECH" userId="101068a6-915f-4420-8228-af2e167f3950" providerId="ADAL" clId="{393A8F04-EA31-4F31-BECC-5B1E0C4F53A4}" dt="2023-09-05T04:39:57.272" v="65" actId="47"/>
        <pc:sldMkLst>
          <pc:docMk/>
          <pc:sldMk cId="0" sldId="943"/>
        </pc:sldMkLst>
      </pc:sldChg>
      <pc:sldMasterChg chg="delSldLayout">
        <pc:chgData name="Nguyễn Minh Tân - Khoa Công nghệ Thông tin - VLTECH" userId="101068a6-915f-4420-8228-af2e167f3950" providerId="ADAL" clId="{393A8F04-EA31-4F31-BECC-5B1E0C4F53A4}" dt="2023-09-05T04:42:52.170" v="82" actId="47"/>
        <pc:sldMasterMkLst>
          <pc:docMk/>
          <pc:sldMasterMk cId="464241476" sldId="2147483660"/>
        </pc:sldMasterMkLst>
        <pc:sldLayoutChg chg="del">
          <pc:chgData name="Nguyễn Minh Tân - Khoa Công nghệ Thông tin - VLTECH" userId="101068a6-915f-4420-8228-af2e167f3950" providerId="ADAL" clId="{393A8F04-EA31-4F31-BECC-5B1E0C4F53A4}" dt="2023-09-05T04:42:52.170" v="82" actId="47"/>
          <pc:sldLayoutMkLst>
            <pc:docMk/>
            <pc:sldMasterMk cId="464241476" sldId="2147483660"/>
            <pc:sldLayoutMk cId="3163215017" sldId="2147483671"/>
          </pc:sldLayoutMkLst>
        </pc:sldLayoutChg>
      </pc:sldMasterChg>
    </pc:docChg>
  </pc:docChgLst>
  <pc:docChgLst>
    <pc:chgData name="Nguyễn Minh Tân - Khoa Công nghệ Thông tin - VLTECH" userId="101068a6-915f-4420-8228-af2e167f3950" providerId="ADAL" clId="{CEB8D5B5-34FE-45AB-91BF-BA54DAB4A0A0}"/>
    <pc:docChg chg="custSel addSld delSld modSld">
      <pc:chgData name="Nguyễn Minh Tân - Khoa Công nghệ Thông tin - VLTECH" userId="101068a6-915f-4420-8228-af2e167f3950" providerId="ADAL" clId="{CEB8D5B5-34FE-45AB-91BF-BA54DAB4A0A0}" dt="2023-09-05T13:57:35.604" v="72" actId="1076"/>
      <pc:docMkLst>
        <pc:docMk/>
      </pc:docMkLst>
      <pc:sldChg chg="modSp mod">
        <pc:chgData name="Nguyễn Minh Tân - Khoa Công nghệ Thông tin - VLTECH" userId="101068a6-915f-4420-8228-af2e167f3950" providerId="ADAL" clId="{CEB8D5B5-34FE-45AB-91BF-BA54DAB4A0A0}" dt="2023-09-05T13:54:16.258" v="56" actId="20577"/>
        <pc:sldMkLst>
          <pc:docMk/>
          <pc:sldMk cId="3671363652" sldId="285"/>
        </pc:sldMkLst>
        <pc:spChg chg="mod">
          <ac:chgData name="Nguyễn Minh Tân - Khoa Công nghệ Thông tin - VLTECH" userId="101068a6-915f-4420-8228-af2e167f3950" providerId="ADAL" clId="{CEB8D5B5-34FE-45AB-91BF-BA54DAB4A0A0}" dt="2023-09-05T13:54:16.258" v="56" actId="20577"/>
          <ac:spMkLst>
            <pc:docMk/>
            <pc:sldMk cId="3671363652" sldId="285"/>
            <ac:spMk id="19" creationId="{CEF99411-4709-4D85-A7C3-945C4791A054}"/>
          </ac:spMkLst>
        </pc:spChg>
      </pc:sldChg>
      <pc:sldChg chg="del">
        <pc:chgData name="Nguyễn Minh Tân - Khoa Công nghệ Thông tin - VLTECH" userId="101068a6-915f-4420-8228-af2e167f3950" providerId="ADAL" clId="{CEB8D5B5-34FE-45AB-91BF-BA54DAB4A0A0}" dt="2023-09-05T13:54:26.333" v="57" actId="47"/>
        <pc:sldMkLst>
          <pc:docMk/>
          <pc:sldMk cId="1119798126" sldId="803"/>
        </pc:sldMkLst>
      </pc:sldChg>
      <pc:sldChg chg="del">
        <pc:chgData name="Nguyễn Minh Tân - Khoa Công nghệ Thông tin - VLTECH" userId="101068a6-915f-4420-8228-af2e167f3950" providerId="ADAL" clId="{CEB8D5B5-34FE-45AB-91BF-BA54DAB4A0A0}" dt="2023-09-05T13:54:26.333" v="57" actId="47"/>
        <pc:sldMkLst>
          <pc:docMk/>
          <pc:sldMk cId="2740936465" sldId="804"/>
        </pc:sldMkLst>
      </pc:sldChg>
      <pc:sldChg chg="del">
        <pc:chgData name="Nguyễn Minh Tân - Khoa Công nghệ Thông tin - VLTECH" userId="101068a6-915f-4420-8228-af2e167f3950" providerId="ADAL" clId="{CEB8D5B5-34FE-45AB-91BF-BA54DAB4A0A0}" dt="2023-09-05T13:54:26.333" v="57" actId="47"/>
        <pc:sldMkLst>
          <pc:docMk/>
          <pc:sldMk cId="3080277244" sldId="805"/>
        </pc:sldMkLst>
      </pc:sldChg>
      <pc:sldChg chg="del">
        <pc:chgData name="Nguyễn Minh Tân - Khoa Công nghệ Thông tin - VLTECH" userId="101068a6-915f-4420-8228-af2e167f3950" providerId="ADAL" clId="{CEB8D5B5-34FE-45AB-91BF-BA54DAB4A0A0}" dt="2023-09-05T13:54:26.333" v="57" actId="47"/>
        <pc:sldMkLst>
          <pc:docMk/>
          <pc:sldMk cId="676599392" sldId="807"/>
        </pc:sldMkLst>
      </pc:sldChg>
      <pc:sldChg chg="del">
        <pc:chgData name="Nguyễn Minh Tân - Khoa Công nghệ Thông tin - VLTECH" userId="101068a6-915f-4420-8228-af2e167f3950" providerId="ADAL" clId="{CEB8D5B5-34FE-45AB-91BF-BA54DAB4A0A0}" dt="2023-09-05T13:54:26.333" v="57" actId="47"/>
        <pc:sldMkLst>
          <pc:docMk/>
          <pc:sldMk cId="3081742296" sldId="808"/>
        </pc:sldMkLst>
      </pc:sldChg>
      <pc:sldChg chg="del">
        <pc:chgData name="Nguyễn Minh Tân - Khoa Công nghệ Thông tin - VLTECH" userId="101068a6-915f-4420-8228-af2e167f3950" providerId="ADAL" clId="{CEB8D5B5-34FE-45AB-91BF-BA54DAB4A0A0}" dt="2023-09-05T13:54:26.333" v="57" actId="47"/>
        <pc:sldMkLst>
          <pc:docMk/>
          <pc:sldMk cId="2293950840" sldId="809"/>
        </pc:sldMkLst>
      </pc:sldChg>
      <pc:sldChg chg="del">
        <pc:chgData name="Nguyễn Minh Tân - Khoa Công nghệ Thông tin - VLTECH" userId="101068a6-915f-4420-8228-af2e167f3950" providerId="ADAL" clId="{CEB8D5B5-34FE-45AB-91BF-BA54DAB4A0A0}" dt="2023-09-05T13:54:26.333" v="57" actId="47"/>
        <pc:sldMkLst>
          <pc:docMk/>
          <pc:sldMk cId="3912085571" sldId="812"/>
        </pc:sldMkLst>
      </pc:sldChg>
      <pc:sldChg chg="add">
        <pc:chgData name="Nguyễn Minh Tân - Khoa Công nghệ Thông tin - VLTECH" userId="101068a6-915f-4420-8228-af2e167f3950" providerId="ADAL" clId="{CEB8D5B5-34FE-45AB-91BF-BA54DAB4A0A0}" dt="2023-09-05T13:55:08.048" v="58"/>
        <pc:sldMkLst>
          <pc:docMk/>
          <pc:sldMk cId="4131924476" sldId="814"/>
        </pc:sldMkLst>
      </pc:sldChg>
      <pc:sldChg chg="add">
        <pc:chgData name="Nguyễn Minh Tân - Khoa Công nghệ Thông tin - VLTECH" userId="101068a6-915f-4420-8228-af2e167f3950" providerId="ADAL" clId="{CEB8D5B5-34FE-45AB-91BF-BA54DAB4A0A0}" dt="2023-09-05T13:55:08.048" v="58"/>
        <pc:sldMkLst>
          <pc:docMk/>
          <pc:sldMk cId="2105853387" sldId="816"/>
        </pc:sldMkLst>
      </pc:sldChg>
      <pc:sldChg chg="add del">
        <pc:chgData name="Nguyễn Minh Tân - Khoa Công nghệ Thông tin - VLTECH" userId="101068a6-915f-4420-8228-af2e167f3950" providerId="ADAL" clId="{CEB8D5B5-34FE-45AB-91BF-BA54DAB4A0A0}" dt="2023-09-05T13:55:08.048" v="58"/>
        <pc:sldMkLst>
          <pc:docMk/>
          <pc:sldMk cId="1984052212" sldId="854"/>
        </pc:sldMkLst>
      </pc:sldChg>
      <pc:sldChg chg="modSp add mod">
        <pc:chgData name="Nguyễn Minh Tân - Khoa Công nghệ Thông tin - VLTECH" userId="101068a6-915f-4420-8228-af2e167f3950" providerId="ADAL" clId="{CEB8D5B5-34FE-45AB-91BF-BA54DAB4A0A0}" dt="2023-09-05T13:57:35.604" v="72" actId="1076"/>
        <pc:sldMkLst>
          <pc:docMk/>
          <pc:sldMk cId="2004713190" sldId="868"/>
        </pc:sldMkLst>
        <pc:spChg chg="mod">
          <ac:chgData name="Nguyễn Minh Tân - Khoa Công nghệ Thông tin - VLTECH" userId="101068a6-915f-4420-8228-af2e167f3950" providerId="ADAL" clId="{CEB8D5B5-34FE-45AB-91BF-BA54DAB4A0A0}" dt="2023-09-05T13:57:35.604" v="72" actId="1076"/>
          <ac:spMkLst>
            <pc:docMk/>
            <pc:sldMk cId="2004713190" sldId="868"/>
            <ac:spMk id="3" creationId="{00000000-0000-0000-0000-000000000000}"/>
          </ac:spMkLst>
        </pc:spChg>
      </pc:sldChg>
      <pc:sldChg chg="add">
        <pc:chgData name="Nguyễn Minh Tân - Khoa Công nghệ Thông tin - VLTECH" userId="101068a6-915f-4420-8228-af2e167f3950" providerId="ADAL" clId="{CEB8D5B5-34FE-45AB-91BF-BA54DAB4A0A0}" dt="2023-09-05T13:55:08.048" v="58"/>
        <pc:sldMkLst>
          <pc:docMk/>
          <pc:sldMk cId="2299046326" sldId="870"/>
        </pc:sldMkLst>
      </pc:sldChg>
      <pc:sldChg chg="add">
        <pc:chgData name="Nguyễn Minh Tân - Khoa Công nghệ Thông tin - VLTECH" userId="101068a6-915f-4420-8228-af2e167f3950" providerId="ADAL" clId="{CEB8D5B5-34FE-45AB-91BF-BA54DAB4A0A0}" dt="2023-09-05T13:55:08.048" v="58"/>
        <pc:sldMkLst>
          <pc:docMk/>
          <pc:sldMk cId="492202167" sldId="875"/>
        </pc:sldMkLst>
      </pc:sldChg>
      <pc:sldChg chg="del">
        <pc:chgData name="Nguyễn Minh Tân - Khoa Công nghệ Thông tin - VLTECH" userId="101068a6-915f-4420-8228-af2e167f3950" providerId="ADAL" clId="{CEB8D5B5-34FE-45AB-91BF-BA54DAB4A0A0}" dt="2023-09-05T13:54:26.333" v="57" actId="47"/>
        <pc:sldMkLst>
          <pc:docMk/>
          <pc:sldMk cId="2688184929" sldId="875"/>
        </pc:sldMkLst>
      </pc:sldChg>
      <pc:sldChg chg="del">
        <pc:chgData name="Nguyễn Minh Tân - Khoa Công nghệ Thông tin - VLTECH" userId="101068a6-915f-4420-8228-af2e167f3950" providerId="ADAL" clId="{CEB8D5B5-34FE-45AB-91BF-BA54DAB4A0A0}" dt="2023-09-05T13:54:26.333" v="57" actId="47"/>
        <pc:sldMkLst>
          <pc:docMk/>
          <pc:sldMk cId="993783033" sldId="876"/>
        </pc:sldMkLst>
      </pc:sldChg>
      <pc:sldChg chg="add">
        <pc:chgData name="Nguyễn Minh Tân - Khoa Công nghệ Thông tin - VLTECH" userId="101068a6-915f-4420-8228-af2e167f3950" providerId="ADAL" clId="{CEB8D5B5-34FE-45AB-91BF-BA54DAB4A0A0}" dt="2023-09-05T13:55:08.048" v="58"/>
        <pc:sldMkLst>
          <pc:docMk/>
          <pc:sldMk cId="3845395007" sldId="876"/>
        </pc:sldMkLst>
      </pc:sldChg>
      <pc:sldChg chg="add">
        <pc:chgData name="Nguyễn Minh Tân - Khoa Công nghệ Thông tin - VLTECH" userId="101068a6-915f-4420-8228-af2e167f3950" providerId="ADAL" clId="{CEB8D5B5-34FE-45AB-91BF-BA54DAB4A0A0}" dt="2023-09-05T13:55:08.048" v="58"/>
        <pc:sldMkLst>
          <pc:docMk/>
          <pc:sldMk cId="1851856339" sldId="877"/>
        </pc:sldMkLst>
      </pc:sldChg>
      <pc:sldChg chg="del">
        <pc:chgData name="Nguyễn Minh Tân - Khoa Công nghệ Thông tin - VLTECH" userId="101068a6-915f-4420-8228-af2e167f3950" providerId="ADAL" clId="{CEB8D5B5-34FE-45AB-91BF-BA54DAB4A0A0}" dt="2023-09-05T13:54:26.333" v="57" actId="47"/>
        <pc:sldMkLst>
          <pc:docMk/>
          <pc:sldMk cId="2449033434" sldId="877"/>
        </pc:sldMkLst>
      </pc:sldChg>
      <pc:sldChg chg="del">
        <pc:chgData name="Nguyễn Minh Tân - Khoa Công nghệ Thông tin - VLTECH" userId="101068a6-915f-4420-8228-af2e167f3950" providerId="ADAL" clId="{CEB8D5B5-34FE-45AB-91BF-BA54DAB4A0A0}" dt="2023-09-05T13:54:26.333" v="57" actId="47"/>
        <pc:sldMkLst>
          <pc:docMk/>
          <pc:sldMk cId="816010210" sldId="878"/>
        </pc:sldMkLst>
      </pc:sldChg>
      <pc:sldChg chg="add">
        <pc:chgData name="Nguyễn Minh Tân - Khoa Công nghệ Thông tin - VLTECH" userId="101068a6-915f-4420-8228-af2e167f3950" providerId="ADAL" clId="{CEB8D5B5-34FE-45AB-91BF-BA54DAB4A0A0}" dt="2023-09-05T13:55:08.048" v="58"/>
        <pc:sldMkLst>
          <pc:docMk/>
          <pc:sldMk cId="2219581480" sldId="878"/>
        </pc:sldMkLst>
      </pc:sldChg>
      <pc:sldChg chg="add">
        <pc:chgData name="Nguyễn Minh Tân - Khoa Công nghệ Thông tin - VLTECH" userId="101068a6-915f-4420-8228-af2e167f3950" providerId="ADAL" clId="{CEB8D5B5-34FE-45AB-91BF-BA54DAB4A0A0}" dt="2023-09-05T13:55:08.048" v="58"/>
        <pc:sldMkLst>
          <pc:docMk/>
          <pc:sldMk cId="1379214437" sldId="879"/>
        </pc:sldMkLst>
      </pc:sldChg>
      <pc:sldChg chg="del">
        <pc:chgData name="Nguyễn Minh Tân - Khoa Công nghệ Thông tin - VLTECH" userId="101068a6-915f-4420-8228-af2e167f3950" providerId="ADAL" clId="{CEB8D5B5-34FE-45AB-91BF-BA54DAB4A0A0}" dt="2023-09-05T13:54:26.333" v="57" actId="47"/>
        <pc:sldMkLst>
          <pc:docMk/>
          <pc:sldMk cId="2270678276" sldId="879"/>
        </pc:sldMkLst>
      </pc:sldChg>
      <pc:sldChg chg="del">
        <pc:chgData name="Nguyễn Minh Tân - Khoa Công nghệ Thông tin - VLTECH" userId="101068a6-915f-4420-8228-af2e167f3950" providerId="ADAL" clId="{CEB8D5B5-34FE-45AB-91BF-BA54DAB4A0A0}" dt="2023-09-05T13:54:26.333" v="57" actId="47"/>
        <pc:sldMkLst>
          <pc:docMk/>
          <pc:sldMk cId="428448093" sldId="880"/>
        </pc:sldMkLst>
      </pc:sldChg>
      <pc:sldChg chg="add">
        <pc:chgData name="Nguyễn Minh Tân - Khoa Công nghệ Thông tin - VLTECH" userId="101068a6-915f-4420-8228-af2e167f3950" providerId="ADAL" clId="{CEB8D5B5-34FE-45AB-91BF-BA54DAB4A0A0}" dt="2023-09-05T13:55:08.048" v="58"/>
        <pc:sldMkLst>
          <pc:docMk/>
          <pc:sldMk cId="1942503543" sldId="880"/>
        </pc:sldMkLst>
      </pc:sldChg>
      <pc:sldChg chg="add">
        <pc:chgData name="Nguyễn Minh Tân - Khoa Công nghệ Thông tin - VLTECH" userId="101068a6-915f-4420-8228-af2e167f3950" providerId="ADAL" clId="{CEB8D5B5-34FE-45AB-91BF-BA54DAB4A0A0}" dt="2023-09-05T13:55:08.048" v="58"/>
        <pc:sldMkLst>
          <pc:docMk/>
          <pc:sldMk cId="327566262" sldId="881"/>
        </pc:sldMkLst>
      </pc:sldChg>
      <pc:sldChg chg="del">
        <pc:chgData name="Nguyễn Minh Tân - Khoa Công nghệ Thông tin - VLTECH" userId="101068a6-915f-4420-8228-af2e167f3950" providerId="ADAL" clId="{CEB8D5B5-34FE-45AB-91BF-BA54DAB4A0A0}" dt="2023-09-05T13:54:26.333" v="57" actId="47"/>
        <pc:sldMkLst>
          <pc:docMk/>
          <pc:sldMk cId="2781065865" sldId="881"/>
        </pc:sldMkLst>
      </pc:sldChg>
      <pc:sldChg chg="add">
        <pc:chgData name="Nguyễn Minh Tân - Khoa Công nghệ Thông tin - VLTECH" userId="101068a6-915f-4420-8228-af2e167f3950" providerId="ADAL" clId="{CEB8D5B5-34FE-45AB-91BF-BA54DAB4A0A0}" dt="2023-09-05T13:55:08.048" v="58"/>
        <pc:sldMkLst>
          <pc:docMk/>
          <pc:sldMk cId="1129556002" sldId="882"/>
        </pc:sldMkLst>
      </pc:sldChg>
      <pc:sldChg chg="del">
        <pc:chgData name="Nguyễn Minh Tân - Khoa Công nghệ Thông tin - VLTECH" userId="101068a6-915f-4420-8228-af2e167f3950" providerId="ADAL" clId="{CEB8D5B5-34FE-45AB-91BF-BA54DAB4A0A0}" dt="2023-09-05T13:54:26.333" v="57" actId="47"/>
        <pc:sldMkLst>
          <pc:docMk/>
          <pc:sldMk cId="3690635419" sldId="882"/>
        </pc:sldMkLst>
      </pc:sldChg>
      <pc:sldChg chg="del">
        <pc:chgData name="Nguyễn Minh Tân - Khoa Công nghệ Thông tin - VLTECH" userId="101068a6-915f-4420-8228-af2e167f3950" providerId="ADAL" clId="{CEB8D5B5-34FE-45AB-91BF-BA54DAB4A0A0}" dt="2023-09-05T13:54:26.333" v="57" actId="47"/>
        <pc:sldMkLst>
          <pc:docMk/>
          <pc:sldMk cId="2623998199" sldId="883"/>
        </pc:sldMkLst>
      </pc:sldChg>
      <pc:sldChg chg="add">
        <pc:chgData name="Nguyễn Minh Tân - Khoa Công nghệ Thông tin - VLTECH" userId="101068a6-915f-4420-8228-af2e167f3950" providerId="ADAL" clId="{CEB8D5B5-34FE-45AB-91BF-BA54DAB4A0A0}" dt="2023-09-05T13:55:08.048" v="58"/>
        <pc:sldMkLst>
          <pc:docMk/>
          <pc:sldMk cId="2939900863" sldId="883"/>
        </pc:sldMkLst>
      </pc:sldChg>
      <pc:sldChg chg="del">
        <pc:chgData name="Nguyễn Minh Tân - Khoa Công nghệ Thông tin - VLTECH" userId="101068a6-915f-4420-8228-af2e167f3950" providerId="ADAL" clId="{CEB8D5B5-34FE-45AB-91BF-BA54DAB4A0A0}" dt="2023-09-05T13:54:26.333" v="57" actId="47"/>
        <pc:sldMkLst>
          <pc:docMk/>
          <pc:sldMk cId="2785589199" sldId="884"/>
        </pc:sldMkLst>
      </pc:sldChg>
      <pc:sldChg chg="add">
        <pc:chgData name="Nguyễn Minh Tân - Khoa Công nghệ Thông tin - VLTECH" userId="101068a6-915f-4420-8228-af2e167f3950" providerId="ADAL" clId="{CEB8D5B5-34FE-45AB-91BF-BA54DAB4A0A0}" dt="2023-09-05T13:55:08.048" v="58"/>
        <pc:sldMkLst>
          <pc:docMk/>
          <pc:sldMk cId="3748418800" sldId="884"/>
        </pc:sldMkLst>
      </pc:sldChg>
      <pc:sldChg chg="del">
        <pc:chgData name="Nguyễn Minh Tân - Khoa Công nghệ Thông tin - VLTECH" userId="101068a6-915f-4420-8228-af2e167f3950" providerId="ADAL" clId="{CEB8D5B5-34FE-45AB-91BF-BA54DAB4A0A0}" dt="2023-09-05T13:54:26.333" v="57" actId="47"/>
        <pc:sldMkLst>
          <pc:docMk/>
          <pc:sldMk cId="3222560504" sldId="885"/>
        </pc:sldMkLst>
      </pc:sldChg>
      <pc:sldChg chg="add">
        <pc:chgData name="Nguyễn Minh Tân - Khoa Công nghệ Thông tin - VLTECH" userId="101068a6-915f-4420-8228-af2e167f3950" providerId="ADAL" clId="{CEB8D5B5-34FE-45AB-91BF-BA54DAB4A0A0}" dt="2023-09-05T13:55:08.048" v="58"/>
        <pc:sldMkLst>
          <pc:docMk/>
          <pc:sldMk cId="4096989077" sldId="885"/>
        </pc:sldMkLst>
      </pc:sldChg>
      <pc:sldChg chg="del">
        <pc:chgData name="Nguyễn Minh Tân - Khoa Công nghệ Thông tin - VLTECH" userId="101068a6-915f-4420-8228-af2e167f3950" providerId="ADAL" clId="{CEB8D5B5-34FE-45AB-91BF-BA54DAB4A0A0}" dt="2023-09-05T13:54:26.333" v="57" actId="47"/>
        <pc:sldMkLst>
          <pc:docMk/>
          <pc:sldMk cId="361860631" sldId="886"/>
        </pc:sldMkLst>
      </pc:sldChg>
      <pc:sldChg chg="modSp add mod">
        <pc:chgData name="Nguyễn Minh Tân - Khoa Công nghệ Thông tin - VLTECH" userId="101068a6-915f-4420-8228-af2e167f3950" providerId="ADAL" clId="{CEB8D5B5-34FE-45AB-91BF-BA54DAB4A0A0}" dt="2023-09-05T13:56:20.505" v="60" actId="1076"/>
        <pc:sldMkLst>
          <pc:docMk/>
          <pc:sldMk cId="3245346092" sldId="886"/>
        </pc:sldMkLst>
        <pc:spChg chg="mod">
          <ac:chgData name="Nguyễn Minh Tân - Khoa Công nghệ Thông tin - VLTECH" userId="101068a6-915f-4420-8228-af2e167f3950" providerId="ADAL" clId="{CEB8D5B5-34FE-45AB-91BF-BA54DAB4A0A0}" dt="2023-09-05T13:56:20.505" v="60" actId="1076"/>
          <ac:spMkLst>
            <pc:docMk/>
            <pc:sldMk cId="3245346092" sldId="886"/>
            <ac:spMk id="4" creationId="{00000000-0000-0000-0000-000000000000}"/>
          </ac:spMkLst>
        </pc:spChg>
        <pc:spChg chg="mod">
          <ac:chgData name="Nguyễn Minh Tân - Khoa Công nghệ Thông tin - VLTECH" userId="101068a6-915f-4420-8228-af2e167f3950" providerId="ADAL" clId="{CEB8D5B5-34FE-45AB-91BF-BA54DAB4A0A0}" dt="2023-09-05T13:56:20.505" v="60" actId="1076"/>
          <ac:spMkLst>
            <pc:docMk/>
            <pc:sldMk cId="3245346092" sldId="886"/>
            <ac:spMk id="5" creationId="{00000000-0000-0000-0000-000000000000}"/>
          </ac:spMkLst>
        </pc:spChg>
        <pc:spChg chg="mod">
          <ac:chgData name="Nguyễn Minh Tân - Khoa Công nghệ Thông tin - VLTECH" userId="101068a6-915f-4420-8228-af2e167f3950" providerId="ADAL" clId="{CEB8D5B5-34FE-45AB-91BF-BA54DAB4A0A0}" dt="2023-09-05T13:56:20.505" v="60" actId="1076"/>
          <ac:spMkLst>
            <pc:docMk/>
            <pc:sldMk cId="3245346092" sldId="886"/>
            <ac:spMk id="6" creationId="{00000000-0000-0000-0000-000000000000}"/>
          </ac:spMkLst>
        </pc:spChg>
        <pc:spChg chg="mod">
          <ac:chgData name="Nguyễn Minh Tân - Khoa Công nghệ Thông tin - VLTECH" userId="101068a6-915f-4420-8228-af2e167f3950" providerId="ADAL" clId="{CEB8D5B5-34FE-45AB-91BF-BA54DAB4A0A0}" dt="2023-09-05T13:56:20.505" v="60" actId="1076"/>
          <ac:spMkLst>
            <pc:docMk/>
            <pc:sldMk cId="3245346092" sldId="886"/>
            <ac:spMk id="7" creationId="{00000000-0000-0000-0000-000000000000}"/>
          </ac:spMkLst>
        </pc:spChg>
        <pc:spChg chg="mod">
          <ac:chgData name="Nguyễn Minh Tân - Khoa Công nghệ Thông tin - VLTECH" userId="101068a6-915f-4420-8228-af2e167f3950" providerId="ADAL" clId="{CEB8D5B5-34FE-45AB-91BF-BA54DAB4A0A0}" dt="2023-09-05T13:56:20.505" v="60" actId="1076"/>
          <ac:spMkLst>
            <pc:docMk/>
            <pc:sldMk cId="3245346092" sldId="886"/>
            <ac:spMk id="60" creationId="{00000000-0000-0000-0000-000000000000}"/>
          </ac:spMkLst>
        </pc:spChg>
        <pc:spChg chg="mod">
          <ac:chgData name="Nguyễn Minh Tân - Khoa Công nghệ Thông tin - VLTECH" userId="101068a6-915f-4420-8228-af2e167f3950" providerId="ADAL" clId="{CEB8D5B5-34FE-45AB-91BF-BA54DAB4A0A0}" dt="2023-09-05T13:56:20.505" v="60" actId="1076"/>
          <ac:spMkLst>
            <pc:docMk/>
            <pc:sldMk cId="3245346092" sldId="886"/>
            <ac:spMk id="9219" creationId="{00000000-0000-0000-0000-000000000000}"/>
          </ac:spMkLst>
        </pc:spChg>
        <pc:grpChg chg="mod">
          <ac:chgData name="Nguyễn Minh Tân - Khoa Công nghệ Thông tin - VLTECH" userId="101068a6-915f-4420-8228-af2e167f3950" providerId="ADAL" clId="{CEB8D5B5-34FE-45AB-91BF-BA54DAB4A0A0}" dt="2023-09-05T13:56:20.505" v="60" actId="1076"/>
          <ac:grpSpMkLst>
            <pc:docMk/>
            <pc:sldMk cId="3245346092" sldId="886"/>
            <ac:grpSpMk id="8" creationId="{00000000-0000-0000-0000-000000000000}"/>
          </ac:grpSpMkLst>
        </pc:grpChg>
      </pc:sldChg>
      <pc:sldChg chg="add">
        <pc:chgData name="Nguyễn Minh Tân - Khoa Công nghệ Thông tin - VLTECH" userId="101068a6-915f-4420-8228-af2e167f3950" providerId="ADAL" clId="{CEB8D5B5-34FE-45AB-91BF-BA54DAB4A0A0}" dt="2023-09-05T13:55:08.048" v="58"/>
        <pc:sldMkLst>
          <pc:docMk/>
          <pc:sldMk cId="854593559" sldId="887"/>
        </pc:sldMkLst>
      </pc:sldChg>
      <pc:sldChg chg="del">
        <pc:chgData name="Nguyễn Minh Tân - Khoa Công nghệ Thông tin - VLTECH" userId="101068a6-915f-4420-8228-af2e167f3950" providerId="ADAL" clId="{CEB8D5B5-34FE-45AB-91BF-BA54DAB4A0A0}" dt="2023-09-05T13:54:26.333" v="57" actId="47"/>
        <pc:sldMkLst>
          <pc:docMk/>
          <pc:sldMk cId="1033452322" sldId="887"/>
        </pc:sldMkLst>
      </pc:sldChg>
      <pc:sldChg chg="modSp add mod">
        <pc:chgData name="Nguyễn Minh Tân - Khoa Công nghệ Thông tin - VLTECH" userId="101068a6-915f-4420-8228-af2e167f3950" providerId="ADAL" clId="{CEB8D5B5-34FE-45AB-91BF-BA54DAB4A0A0}" dt="2023-09-05T13:56:28.522" v="61" actId="1076"/>
        <pc:sldMkLst>
          <pc:docMk/>
          <pc:sldMk cId="466532323" sldId="888"/>
        </pc:sldMkLst>
        <pc:spChg chg="mod">
          <ac:chgData name="Nguyễn Minh Tân - Khoa Công nghệ Thông tin - VLTECH" userId="101068a6-915f-4420-8228-af2e167f3950" providerId="ADAL" clId="{CEB8D5B5-34FE-45AB-91BF-BA54DAB4A0A0}" dt="2023-09-05T13:56:28.522" v="61" actId="1076"/>
          <ac:spMkLst>
            <pc:docMk/>
            <pc:sldMk cId="466532323" sldId="888"/>
            <ac:spMk id="9219" creationId="{00000000-0000-0000-0000-000000000000}"/>
          </ac:spMkLst>
        </pc:spChg>
      </pc:sldChg>
      <pc:sldChg chg="del">
        <pc:chgData name="Nguyễn Minh Tân - Khoa Công nghệ Thông tin - VLTECH" userId="101068a6-915f-4420-8228-af2e167f3950" providerId="ADAL" clId="{CEB8D5B5-34FE-45AB-91BF-BA54DAB4A0A0}" dt="2023-09-05T13:54:26.333" v="57" actId="47"/>
        <pc:sldMkLst>
          <pc:docMk/>
          <pc:sldMk cId="498663548" sldId="888"/>
        </pc:sldMkLst>
      </pc:sldChg>
      <pc:sldChg chg="add">
        <pc:chgData name="Nguyễn Minh Tân - Khoa Công nghệ Thông tin - VLTECH" userId="101068a6-915f-4420-8228-af2e167f3950" providerId="ADAL" clId="{CEB8D5B5-34FE-45AB-91BF-BA54DAB4A0A0}" dt="2023-09-05T13:55:08.048" v="58"/>
        <pc:sldMkLst>
          <pc:docMk/>
          <pc:sldMk cId="2027564588" sldId="889"/>
        </pc:sldMkLst>
      </pc:sldChg>
      <pc:sldChg chg="del">
        <pc:chgData name="Nguyễn Minh Tân - Khoa Công nghệ Thông tin - VLTECH" userId="101068a6-915f-4420-8228-af2e167f3950" providerId="ADAL" clId="{CEB8D5B5-34FE-45AB-91BF-BA54DAB4A0A0}" dt="2023-09-05T13:54:26.333" v="57" actId="47"/>
        <pc:sldMkLst>
          <pc:docMk/>
          <pc:sldMk cId="4001835213" sldId="889"/>
        </pc:sldMkLst>
      </pc:sldChg>
      <pc:sldChg chg="add">
        <pc:chgData name="Nguyễn Minh Tân - Khoa Công nghệ Thông tin - VLTECH" userId="101068a6-915f-4420-8228-af2e167f3950" providerId="ADAL" clId="{CEB8D5B5-34FE-45AB-91BF-BA54DAB4A0A0}" dt="2023-09-05T13:55:08.048" v="58"/>
        <pc:sldMkLst>
          <pc:docMk/>
          <pc:sldMk cId="3892586501" sldId="890"/>
        </pc:sldMkLst>
      </pc:sldChg>
      <pc:sldChg chg="del">
        <pc:chgData name="Nguyễn Minh Tân - Khoa Công nghệ Thông tin - VLTECH" userId="101068a6-915f-4420-8228-af2e167f3950" providerId="ADAL" clId="{CEB8D5B5-34FE-45AB-91BF-BA54DAB4A0A0}" dt="2023-09-05T13:54:26.333" v="57" actId="47"/>
        <pc:sldMkLst>
          <pc:docMk/>
          <pc:sldMk cId="4078784891" sldId="890"/>
        </pc:sldMkLst>
      </pc:sldChg>
      <pc:sldChg chg="del">
        <pc:chgData name="Nguyễn Minh Tân - Khoa Công nghệ Thông tin - VLTECH" userId="101068a6-915f-4420-8228-af2e167f3950" providerId="ADAL" clId="{CEB8D5B5-34FE-45AB-91BF-BA54DAB4A0A0}" dt="2023-09-05T13:54:26.333" v="57" actId="47"/>
        <pc:sldMkLst>
          <pc:docMk/>
          <pc:sldMk cId="754553003" sldId="891"/>
        </pc:sldMkLst>
      </pc:sldChg>
      <pc:sldChg chg="add">
        <pc:chgData name="Nguyễn Minh Tân - Khoa Công nghệ Thông tin - VLTECH" userId="101068a6-915f-4420-8228-af2e167f3950" providerId="ADAL" clId="{CEB8D5B5-34FE-45AB-91BF-BA54DAB4A0A0}" dt="2023-09-05T13:55:08.048" v="58"/>
        <pc:sldMkLst>
          <pc:docMk/>
          <pc:sldMk cId="1119277191" sldId="892"/>
        </pc:sldMkLst>
      </pc:sldChg>
      <pc:sldChg chg="del">
        <pc:chgData name="Nguyễn Minh Tân - Khoa Công nghệ Thông tin - VLTECH" userId="101068a6-915f-4420-8228-af2e167f3950" providerId="ADAL" clId="{CEB8D5B5-34FE-45AB-91BF-BA54DAB4A0A0}" dt="2023-09-05T13:54:26.333" v="57" actId="47"/>
        <pc:sldMkLst>
          <pc:docMk/>
          <pc:sldMk cId="3681503980" sldId="892"/>
        </pc:sldMkLst>
      </pc:sldChg>
      <pc:sldChg chg="modSp add mod">
        <pc:chgData name="Nguyễn Minh Tân - Khoa Công nghệ Thông tin - VLTECH" userId="101068a6-915f-4420-8228-af2e167f3950" providerId="ADAL" clId="{CEB8D5B5-34FE-45AB-91BF-BA54DAB4A0A0}" dt="2023-09-05T13:55:08.112" v="59" actId="27636"/>
        <pc:sldMkLst>
          <pc:docMk/>
          <pc:sldMk cId="1689147364" sldId="893"/>
        </pc:sldMkLst>
        <pc:spChg chg="mod">
          <ac:chgData name="Nguyễn Minh Tân - Khoa Công nghệ Thông tin - VLTECH" userId="101068a6-915f-4420-8228-af2e167f3950" providerId="ADAL" clId="{CEB8D5B5-34FE-45AB-91BF-BA54DAB4A0A0}" dt="2023-09-05T13:55:08.112" v="59" actId="27636"/>
          <ac:spMkLst>
            <pc:docMk/>
            <pc:sldMk cId="1689147364" sldId="893"/>
            <ac:spMk id="5" creationId="{00000000-0000-0000-0000-000000000000}"/>
          </ac:spMkLst>
        </pc:spChg>
      </pc:sldChg>
      <pc:sldChg chg="del">
        <pc:chgData name="Nguyễn Minh Tân - Khoa Công nghệ Thông tin - VLTECH" userId="101068a6-915f-4420-8228-af2e167f3950" providerId="ADAL" clId="{CEB8D5B5-34FE-45AB-91BF-BA54DAB4A0A0}" dt="2023-09-05T13:54:26.333" v="57" actId="47"/>
        <pc:sldMkLst>
          <pc:docMk/>
          <pc:sldMk cId="3111620248" sldId="893"/>
        </pc:sldMkLst>
      </pc:sldChg>
      <pc:sldChg chg="modSp add mod">
        <pc:chgData name="Nguyễn Minh Tân - Khoa Công nghệ Thông tin - VLTECH" userId="101068a6-915f-4420-8228-af2e167f3950" providerId="ADAL" clId="{CEB8D5B5-34FE-45AB-91BF-BA54DAB4A0A0}" dt="2023-09-05T13:56:40.463" v="62" actId="1076"/>
        <pc:sldMkLst>
          <pc:docMk/>
          <pc:sldMk cId="3880980628" sldId="894"/>
        </pc:sldMkLst>
        <pc:spChg chg="mod">
          <ac:chgData name="Nguyễn Minh Tân - Khoa Công nghệ Thông tin - VLTECH" userId="101068a6-915f-4420-8228-af2e167f3950" providerId="ADAL" clId="{CEB8D5B5-34FE-45AB-91BF-BA54DAB4A0A0}" dt="2023-09-05T13:56:40.463" v="62" actId="1076"/>
          <ac:spMkLst>
            <pc:docMk/>
            <pc:sldMk cId="3880980628" sldId="894"/>
            <ac:spMk id="9219" creationId="{00000000-0000-0000-0000-000000000000}"/>
          </ac:spMkLst>
        </pc:spChg>
      </pc:sldChg>
      <pc:sldChg chg="del">
        <pc:chgData name="Nguyễn Minh Tân - Khoa Công nghệ Thông tin - VLTECH" userId="101068a6-915f-4420-8228-af2e167f3950" providerId="ADAL" clId="{CEB8D5B5-34FE-45AB-91BF-BA54DAB4A0A0}" dt="2023-09-05T13:54:26.333" v="57" actId="47"/>
        <pc:sldMkLst>
          <pc:docMk/>
          <pc:sldMk cId="3985175147" sldId="894"/>
        </pc:sldMkLst>
      </pc:sldChg>
      <pc:sldChg chg="modSp add mod">
        <pc:chgData name="Nguyễn Minh Tân - Khoa Công nghệ Thông tin - VLTECH" userId="101068a6-915f-4420-8228-af2e167f3950" providerId="ADAL" clId="{CEB8D5B5-34FE-45AB-91BF-BA54DAB4A0A0}" dt="2023-09-05T13:57:06.055" v="66" actId="1076"/>
        <pc:sldMkLst>
          <pc:docMk/>
          <pc:sldMk cId="3046806100" sldId="895"/>
        </pc:sldMkLst>
        <pc:spChg chg="mod">
          <ac:chgData name="Nguyễn Minh Tân - Khoa Công nghệ Thông tin - VLTECH" userId="101068a6-915f-4420-8228-af2e167f3950" providerId="ADAL" clId="{CEB8D5B5-34FE-45AB-91BF-BA54DAB4A0A0}" dt="2023-09-05T13:57:04.126" v="65" actId="1076"/>
          <ac:spMkLst>
            <pc:docMk/>
            <pc:sldMk cId="3046806100" sldId="895"/>
            <ac:spMk id="9219" creationId="{00000000-0000-0000-0000-000000000000}"/>
          </ac:spMkLst>
        </pc:spChg>
        <pc:picChg chg="mod">
          <ac:chgData name="Nguyễn Minh Tân - Khoa Công nghệ Thông tin - VLTECH" userId="101068a6-915f-4420-8228-af2e167f3950" providerId="ADAL" clId="{CEB8D5B5-34FE-45AB-91BF-BA54DAB4A0A0}" dt="2023-09-05T13:57:06.055" v="66" actId="1076"/>
          <ac:picMkLst>
            <pc:docMk/>
            <pc:sldMk cId="3046806100" sldId="895"/>
            <ac:picMk id="2" creationId="{00000000-0000-0000-0000-000000000000}"/>
          </ac:picMkLst>
        </pc:picChg>
      </pc:sldChg>
      <pc:sldChg chg="del">
        <pc:chgData name="Nguyễn Minh Tân - Khoa Công nghệ Thông tin - VLTECH" userId="101068a6-915f-4420-8228-af2e167f3950" providerId="ADAL" clId="{CEB8D5B5-34FE-45AB-91BF-BA54DAB4A0A0}" dt="2023-09-05T13:54:26.333" v="57" actId="47"/>
        <pc:sldMkLst>
          <pc:docMk/>
          <pc:sldMk cId="3387433667" sldId="895"/>
        </pc:sldMkLst>
      </pc:sldChg>
      <pc:sldChg chg="del">
        <pc:chgData name="Nguyễn Minh Tân - Khoa Công nghệ Thông tin - VLTECH" userId="101068a6-915f-4420-8228-af2e167f3950" providerId="ADAL" clId="{CEB8D5B5-34FE-45AB-91BF-BA54DAB4A0A0}" dt="2023-09-05T13:54:26.333" v="57" actId="47"/>
        <pc:sldMkLst>
          <pc:docMk/>
          <pc:sldMk cId="1648921141" sldId="896"/>
        </pc:sldMkLst>
      </pc:sldChg>
      <pc:sldChg chg="modSp add mod">
        <pc:chgData name="Nguyễn Minh Tân - Khoa Công nghệ Thông tin - VLTECH" userId="101068a6-915f-4420-8228-af2e167f3950" providerId="ADAL" clId="{CEB8D5B5-34FE-45AB-91BF-BA54DAB4A0A0}" dt="2023-09-05T13:56:50.691" v="64" actId="1076"/>
        <pc:sldMkLst>
          <pc:docMk/>
          <pc:sldMk cId="2828051013" sldId="896"/>
        </pc:sldMkLst>
        <pc:spChg chg="mod">
          <ac:chgData name="Nguyễn Minh Tân - Khoa Công nghệ Thông tin - VLTECH" userId="101068a6-915f-4420-8228-af2e167f3950" providerId="ADAL" clId="{CEB8D5B5-34FE-45AB-91BF-BA54DAB4A0A0}" dt="2023-09-05T13:56:48.748" v="63" actId="1076"/>
          <ac:spMkLst>
            <pc:docMk/>
            <pc:sldMk cId="2828051013" sldId="896"/>
            <ac:spMk id="9219" creationId="{00000000-0000-0000-0000-000000000000}"/>
          </ac:spMkLst>
        </pc:spChg>
        <pc:picChg chg="mod">
          <ac:chgData name="Nguyễn Minh Tân - Khoa Công nghệ Thông tin - VLTECH" userId="101068a6-915f-4420-8228-af2e167f3950" providerId="ADAL" clId="{CEB8D5B5-34FE-45AB-91BF-BA54DAB4A0A0}" dt="2023-09-05T13:56:50.691" v="64" actId="1076"/>
          <ac:picMkLst>
            <pc:docMk/>
            <pc:sldMk cId="2828051013" sldId="896"/>
            <ac:picMk id="3" creationId="{00000000-0000-0000-0000-000000000000}"/>
          </ac:picMkLst>
        </pc:picChg>
      </pc:sldChg>
      <pc:sldChg chg="del">
        <pc:chgData name="Nguyễn Minh Tân - Khoa Công nghệ Thông tin - VLTECH" userId="101068a6-915f-4420-8228-af2e167f3950" providerId="ADAL" clId="{CEB8D5B5-34FE-45AB-91BF-BA54DAB4A0A0}" dt="2023-09-05T13:54:26.333" v="57" actId="47"/>
        <pc:sldMkLst>
          <pc:docMk/>
          <pc:sldMk cId="1338472788" sldId="897"/>
        </pc:sldMkLst>
      </pc:sldChg>
      <pc:sldChg chg="add">
        <pc:chgData name="Nguyễn Minh Tân - Khoa Công nghệ Thông tin - VLTECH" userId="101068a6-915f-4420-8228-af2e167f3950" providerId="ADAL" clId="{CEB8D5B5-34FE-45AB-91BF-BA54DAB4A0A0}" dt="2023-09-05T13:55:08.048" v="58"/>
        <pc:sldMkLst>
          <pc:docMk/>
          <pc:sldMk cId="2696876906" sldId="897"/>
        </pc:sldMkLst>
      </pc:sldChg>
      <pc:sldChg chg="add">
        <pc:chgData name="Nguyễn Minh Tân - Khoa Công nghệ Thông tin - VLTECH" userId="101068a6-915f-4420-8228-af2e167f3950" providerId="ADAL" clId="{CEB8D5B5-34FE-45AB-91BF-BA54DAB4A0A0}" dt="2023-09-05T13:55:08.048" v="58"/>
        <pc:sldMkLst>
          <pc:docMk/>
          <pc:sldMk cId="3150491718" sldId="898"/>
        </pc:sldMkLst>
      </pc:sldChg>
      <pc:sldChg chg="del">
        <pc:chgData name="Nguyễn Minh Tân - Khoa Công nghệ Thông tin - VLTECH" userId="101068a6-915f-4420-8228-af2e167f3950" providerId="ADAL" clId="{CEB8D5B5-34FE-45AB-91BF-BA54DAB4A0A0}" dt="2023-09-05T13:54:26.333" v="57" actId="47"/>
        <pc:sldMkLst>
          <pc:docMk/>
          <pc:sldMk cId="3421809776" sldId="898"/>
        </pc:sldMkLst>
      </pc:sldChg>
      <pc:sldChg chg="del">
        <pc:chgData name="Nguyễn Minh Tân - Khoa Công nghệ Thông tin - VLTECH" userId="101068a6-915f-4420-8228-af2e167f3950" providerId="ADAL" clId="{CEB8D5B5-34FE-45AB-91BF-BA54DAB4A0A0}" dt="2023-09-05T13:54:26.333" v="57" actId="47"/>
        <pc:sldMkLst>
          <pc:docMk/>
          <pc:sldMk cId="1469073785" sldId="899"/>
        </pc:sldMkLst>
      </pc:sldChg>
      <pc:sldChg chg="add">
        <pc:chgData name="Nguyễn Minh Tân - Khoa Công nghệ Thông tin - VLTECH" userId="101068a6-915f-4420-8228-af2e167f3950" providerId="ADAL" clId="{CEB8D5B5-34FE-45AB-91BF-BA54DAB4A0A0}" dt="2023-09-05T13:55:08.048" v="58"/>
        <pc:sldMkLst>
          <pc:docMk/>
          <pc:sldMk cId="4112030479" sldId="899"/>
        </pc:sldMkLst>
      </pc:sldChg>
      <pc:sldChg chg="modSp add mod">
        <pc:chgData name="Nguyễn Minh Tân - Khoa Công nghệ Thông tin - VLTECH" userId="101068a6-915f-4420-8228-af2e167f3950" providerId="ADAL" clId="{CEB8D5B5-34FE-45AB-91BF-BA54DAB4A0A0}" dt="2023-09-05T13:57:14.596" v="68" actId="1076"/>
        <pc:sldMkLst>
          <pc:docMk/>
          <pc:sldMk cId="1290743465" sldId="900"/>
        </pc:sldMkLst>
        <pc:spChg chg="mod">
          <ac:chgData name="Nguyễn Minh Tân - Khoa Công nghệ Thông tin - VLTECH" userId="101068a6-915f-4420-8228-af2e167f3950" providerId="ADAL" clId="{CEB8D5B5-34FE-45AB-91BF-BA54DAB4A0A0}" dt="2023-09-05T13:57:12.066" v="67" actId="1076"/>
          <ac:spMkLst>
            <pc:docMk/>
            <pc:sldMk cId="1290743465" sldId="900"/>
            <ac:spMk id="9219" creationId="{00000000-0000-0000-0000-000000000000}"/>
          </ac:spMkLst>
        </pc:spChg>
        <pc:picChg chg="mod">
          <ac:chgData name="Nguyễn Minh Tân - Khoa Công nghệ Thông tin - VLTECH" userId="101068a6-915f-4420-8228-af2e167f3950" providerId="ADAL" clId="{CEB8D5B5-34FE-45AB-91BF-BA54DAB4A0A0}" dt="2023-09-05T13:57:14.596" v="68" actId="1076"/>
          <ac:picMkLst>
            <pc:docMk/>
            <pc:sldMk cId="1290743465" sldId="900"/>
            <ac:picMk id="5" creationId="{00000000-0000-0000-0000-000000000000}"/>
          </ac:picMkLst>
        </pc:picChg>
      </pc:sldChg>
      <pc:sldChg chg="del">
        <pc:chgData name="Nguyễn Minh Tân - Khoa Công nghệ Thông tin - VLTECH" userId="101068a6-915f-4420-8228-af2e167f3950" providerId="ADAL" clId="{CEB8D5B5-34FE-45AB-91BF-BA54DAB4A0A0}" dt="2023-09-05T13:54:26.333" v="57" actId="47"/>
        <pc:sldMkLst>
          <pc:docMk/>
          <pc:sldMk cId="2057337024" sldId="900"/>
        </pc:sldMkLst>
      </pc:sldChg>
      <pc:sldChg chg="modSp add mod">
        <pc:chgData name="Nguyễn Minh Tân - Khoa Công nghệ Thông tin - VLTECH" userId="101068a6-915f-4420-8228-af2e167f3950" providerId="ADAL" clId="{CEB8D5B5-34FE-45AB-91BF-BA54DAB4A0A0}" dt="2023-09-05T13:57:20.294" v="69" actId="1076"/>
        <pc:sldMkLst>
          <pc:docMk/>
          <pc:sldMk cId="3376807622" sldId="901"/>
        </pc:sldMkLst>
        <pc:spChg chg="mod">
          <ac:chgData name="Nguyễn Minh Tân - Khoa Công nghệ Thông tin - VLTECH" userId="101068a6-915f-4420-8228-af2e167f3950" providerId="ADAL" clId="{CEB8D5B5-34FE-45AB-91BF-BA54DAB4A0A0}" dt="2023-09-05T13:57:20.294" v="69" actId="1076"/>
          <ac:spMkLst>
            <pc:docMk/>
            <pc:sldMk cId="3376807622" sldId="901"/>
            <ac:spMk id="6" creationId="{00000000-0000-0000-0000-000000000000}"/>
          </ac:spMkLst>
        </pc:spChg>
      </pc:sldChg>
      <pc:sldChg chg="del">
        <pc:chgData name="Nguyễn Minh Tân - Khoa Công nghệ Thông tin - VLTECH" userId="101068a6-915f-4420-8228-af2e167f3950" providerId="ADAL" clId="{CEB8D5B5-34FE-45AB-91BF-BA54DAB4A0A0}" dt="2023-09-05T13:54:26.333" v="57" actId="47"/>
        <pc:sldMkLst>
          <pc:docMk/>
          <pc:sldMk cId="3669473762" sldId="901"/>
        </pc:sldMkLst>
      </pc:sldChg>
      <pc:sldChg chg="del">
        <pc:chgData name="Nguyễn Minh Tân - Khoa Công nghệ Thông tin - VLTECH" userId="101068a6-915f-4420-8228-af2e167f3950" providerId="ADAL" clId="{CEB8D5B5-34FE-45AB-91BF-BA54DAB4A0A0}" dt="2023-09-05T13:54:26.333" v="57" actId="47"/>
        <pc:sldMkLst>
          <pc:docMk/>
          <pc:sldMk cId="771410936" sldId="902"/>
        </pc:sldMkLst>
      </pc:sldChg>
      <pc:sldChg chg="modSp add mod">
        <pc:chgData name="Nguyễn Minh Tân - Khoa Công nghệ Thông tin - VLTECH" userId="101068a6-915f-4420-8228-af2e167f3950" providerId="ADAL" clId="{CEB8D5B5-34FE-45AB-91BF-BA54DAB4A0A0}" dt="2023-09-05T13:57:27.391" v="71" actId="1076"/>
        <pc:sldMkLst>
          <pc:docMk/>
          <pc:sldMk cId="2451435698" sldId="902"/>
        </pc:sldMkLst>
        <pc:spChg chg="mod">
          <ac:chgData name="Nguyễn Minh Tân - Khoa Công nghệ Thông tin - VLTECH" userId="101068a6-915f-4420-8228-af2e167f3950" providerId="ADAL" clId="{CEB8D5B5-34FE-45AB-91BF-BA54DAB4A0A0}" dt="2023-09-05T13:57:25.519" v="70" actId="1076"/>
          <ac:spMkLst>
            <pc:docMk/>
            <pc:sldMk cId="2451435698" sldId="902"/>
            <ac:spMk id="5" creationId="{00000000-0000-0000-0000-000000000000}"/>
          </ac:spMkLst>
        </pc:spChg>
        <pc:picChg chg="mod">
          <ac:chgData name="Nguyễn Minh Tân - Khoa Công nghệ Thông tin - VLTECH" userId="101068a6-915f-4420-8228-af2e167f3950" providerId="ADAL" clId="{CEB8D5B5-34FE-45AB-91BF-BA54DAB4A0A0}" dt="2023-09-05T13:57:27.391" v="71" actId="1076"/>
          <ac:picMkLst>
            <pc:docMk/>
            <pc:sldMk cId="2451435698" sldId="902"/>
            <ac:picMk id="6" creationId="{00000000-0000-0000-0000-000000000000}"/>
          </ac:picMkLst>
        </pc:picChg>
      </pc:sldChg>
      <pc:sldChg chg="del">
        <pc:chgData name="Nguyễn Minh Tân - Khoa Công nghệ Thông tin - VLTECH" userId="101068a6-915f-4420-8228-af2e167f3950" providerId="ADAL" clId="{CEB8D5B5-34FE-45AB-91BF-BA54DAB4A0A0}" dt="2023-09-05T13:54:26.333" v="57" actId="47"/>
        <pc:sldMkLst>
          <pc:docMk/>
          <pc:sldMk cId="2951317862" sldId="903"/>
        </pc:sldMkLst>
      </pc:sldChg>
      <pc:sldChg chg="del">
        <pc:chgData name="Nguyễn Minh Tân - Khoa Công nghệ Thông tin - VLTECH" userId="101068a6-915f-4420-8228-af2e167f3950" providerId="ADAL" clId="{CEB8D5B5-34FE-45AB-91BF-BA54DAB4A0A0}" dt="2023-09-05T13:54:26.333" v="57" actId="47"/>
        <pc:sldMkLst>
          <pc:docMk/>
          <pc:sldMk cId="2417319324" sldId="904"/>
        </pc:sldMkLst>
      </pc:sldChg>
      <pc:sldChg chg="del">
        <pc:chgData name="Nguyễn Minh Tân - Khoa Công nghệ Thông tin - VLTECH" userId="101068a6-915f-4420-8228-af2e167f3950" providerId="ADAL" clId="{CEB8D5B5-34FE-45AB-91BF-BA54DAB4A0A0}" dt="2023-09-05T13:54:26.333" v="57" actId="47"/>
        <pc:sldMkLst>
          <pc:docMk/>
          <pc:sldMk cId="2038794988" sldId="907"/>
        </pc:sldMkLst>
      </pc:sldChg>
      <pc:sldChg chg="del">
        <pc:chgData name="Nguyễn Minh Tân - Khoa Công nghệ Thông tin - VLTECH" userId="101068a6-915f-4420-8228-af2e167f3950" providerId="ADAL" clId="{CEB8D5B5-34FE-45AB-91BF-BA54DAB4A0A0}" dt="2023-09-05T13:54:26.333" v="57" actId="47"/>
        <pc:sldMkLst>
          <pc:docMk/>
          <pc:sldMk cId="1168743547" sldId="908"/>
        </pc:sldMkLst>
      </pc:sldChg>
      <pc:sldMasterChg chg="delSldLayout">
        <pc:chgData name="Nguyễn Minh Tân - Khoa Công nghệ Thông tin - VLTECH" userId="101068a6-915f-4420-8228-af2e167f3950" providerId="ADAL" clId="{CEB8D5B5-34FE-45AB-91BF-BA54DAB4A0A0}" dt="2023-09-05T13:54:26.333" v="57" actId="47"/>
        <pc:sldMasterMkLst>
          <pc:docMk/>
          <pc:sldMasterMk cId="464241476" sldId="2147483660"/>
        </pc:sldMasterMkLst>
        <pc:sldLayoutChg chg="del">
          <pc:chgData name="Nguyễn Minh Tân - Khoa Công nghệ Thông tin - VLTECH" userId="101068a6-915f-4420-8228-af2e167f3950" providerId="ADAL" clId="{CEB8D5B5-34FE-45AB-91BF-BA54DAB4A0A0}" dt="2023-09-05T13:54:26.333" v="57" actId="47"/>
          <pc:sldLayoutMkLst>
            <pc:docMk/>
            <pc:sldMasterMk cId="464241476" sldId="2147483660"/>
            <pc:sldLayoutMk cId="1180869896" sldId="2147483671"/>
          </pc:sldLayoutMkLst>
        </pc:sldLayoutChg>
      </pc:sldMasterChg>
    </pc:docChg>
  </pc:docChgLst>
  <pc:docChgLst>
    <pc:chgData name="Nguyễn Minh Tân - Khoa Công nghệ Thông tin - VLTECH" userId="101068a6-915f-4420-8228-af2e167f3950" providerId="ADAL" clId="{E61CB77D-5B88-45D8-8CD8-96023D1FE401}"/>
    <pc:docChg chg="custSel addSld delSld modSld">
      <pc:chgData name="Nguyễn Minh Tân - Khoa Công nghệ Thông tin - VLTECH" userId="101068a6-915f-4420-8228-af2e167f3950" providerId="ADAL" clId="{E61CB77D-5B88-45D8-8CD8-96023D1FE401}" dt="2023-09-05T04:49:31.168" v="78" actId="1076"/>
      <pc:docMkLst>
        <pc:docMk/>
      </pc:docMkLst>
      <pc:sldChg chg="modSp mod">
        <pc:chgData name="Nguyễn Minh Tân - Khoa Công nghệ Thông tin - VLTECH" userId="101068a6-915f-4420-8228-af2e167f3950" providerId="ADAL" clId="{E61CB77D-5B88-45D8-8CD8-96023D1FE401}" dt="2023-09-05T04:46:57.347" v="51" actId="20577"/>
        <pc:sldMkLst>
          <pc:docMk/>
          <pc:sldMk cId="3671363652" sldId="285"/>
        </pc:sldMkLst>
        <pc:spChg chg="mod">
          <ac:chgData name="Nguyễn Minh Tân - Khoa Công nghệ Thông tin - VLTECH" userId="101068a6-915f-4420-8228-af2e167f3950" providerId="ADAL" clId="{E61CB77D-5B88-45D8-8CD8-96023D1FE401}" dt="2023-09-05T04:46:57.347" v="51" actId="20577"/>
          <ac:spMkLst>
            <pc:docMk/>
            <pc:sldMk cId="3671363652" sldId="285"/>
            <ac:spMk id="19" creationId="{CEF99411-4709-4D85-A7C3-945C4791A054}"/>
          </ac:spMkLst>
        </pc:spChg>
      </pc:sldChg>
      <pc:sldChg chg="del">
        <pc:chgData name="Nguyễn Minh Tân - Khoa Công nghệ Thông tin - VLTECH" userId="101068a6-915f-4420-8228-af2e167f3950" providerId="ADAL" clId="{E61CB77D-5B88-45D8-8CD8-96023D1FE401}" dt="2023-09-05T04:47:05.180" v="52" actId="47"/>
        <pc:sldMkLst>
          <pc:docMk/>
          <pc:sldMk cId="0" sldId="754"/>
        </pc:sldMkLst>
      </pc:sldChg>
      <pc:sldChg chg="del">
        <pc:chgData name="Nguyễn Minh Tân - Khoa Công nghệ Thông tin - VLTECH" userId="101068a6-915f-4420-8228-af2e167f3950" providerId="ADAL" clId="{E61CB77D-5B88-45D8-8CD8-96023D1FE401}" dt="2023-09-05T04:47:05.180" v="52" actId="47"/>
        <pc:sldMkLst>
          <pc:docMk/>
          <pc:sldMk cId="473225997" sldId="757"/>
        </pc:sldMkLst>
      </pc:sldChg>
      <pc:sldChg chg="del">
        <pc:chgData name="Nguyễn Minh Tân - Khoa Công nghệ Thông tin - VLTECH" userId="101068a6-915f-4420-8228-af2e167f3950" providerId="ADAL" clId="{E61CB77D-5B88-45D8-8CD8-96023D1FE401}" dt="2023-09-05T04:47:05.180" v="52" actId="47"/>
        <pc:sldMkLst>
          <pc:docMk/>
          <pc:sldMk cId="2296927132" sldId="758"/>
        </pc:sldMkLst>
      </pc:sldChg>
      <pc:sldChg chg="del">
        <pc:chgData name="Nguyễn Minh Tân - Khoa Công nghệ Thông tin - VLTECH" userId="101068a6-915f-4420-8228-af2e167f3950" providerId="ADAL" clId="{E61CB77D-5B88-45D8-8CD8-96023D1FE401}" dt="2023-09-05T04:47:05.180" v="52" actId="47"/>
        <pc:sldMkLst>
          <pc:docMk/>
          <pc:sldMk cId="2002566027" sldId="759"/>
        </pc:sldMkLst>
      </pc:sldChg>
      <pc:sldChg chg="del">
        <pc:chgData name="Nguyễn Minh Tân - Khoa Công nghệ Thông tin - VLTECH" userId="101068a6-915f-4420-8228-af2e167f3950" providerId="ADAL" clId="{E61CB77D-5B88-45D8-8CD8-96023D1FE401}" dt="2023-09-05T04:47:05.180" v="52" actId="47"/>
        <pc:sldMkLst>
          <pc:docMk/>
          <pc:sldMk cId="3827866071" sldId="760"/>
        </pc:sldMkLst>
      </pc:sldChg>
      <pc:sldChg chg="del">
        <pc:chgData name="Nguyễn Minh Tân - Khoa Công nghệ Thông tin - VLTECH" userId="101068a6-915f-4420-8228-af2e167f3950" providerId="ADAL" clId="{E61CB77D-5B88-45D8-8CD8-96023D1FE401}" dt="2023-09-05T04:47:05.180" v="52" actId="47"/>
        <pc:sldMkLst>
          <pc:docMk/>
          <pc:sldMk cId="2146021391" sldId="761"/>
        </pc:sldMkLst>
      </pc:sldChg>
      <pc:sldChg chg="del">
        <pc:chgData name="Nguyễn Minh Tân - Khoa Công nghệ Thông tin - VLTECH" userId="101068a6-915f-4420-8228-af2e167f3950" providerId="ADAL" clId="{E61CB77D-5B88-45D8-8CD8-96023D1FE401}" dt="2023-09-05T04:47:05.180" v="52" actId="47"/>
        <pc:sldMkLst>
          <pc:docMk/>
          <pc:sldMk cId="1695993072" sldId="762"/>
        </pc:sldMkLst>
      </pc:sldChg>
      <pc:sldChg chg="del">
        <pc:chgData name="Nguyễn Minh Tân - Khoa Công nghệ Thông tin - VLTECH" userId="101068a6-915f-4420-8228-af2e167f3950" providerId="ADAL" clId="{E61CB77D-5B88-45D8-8CD8-96023D1FE401}" dt="2023-09-05T04:47:05.180" v="52" actId="47"/>
        <pc:sldMkLst>
          <pc:docMk/>
          <pc:sldMk cId="1179791708" sldId="763"/>
        </pc:sldMkLst>
      </pc:sldChg>
      <pc:sldChg chg="del">
        <pc:chgData name="Nguyễn Minh Tân - Khoa Công nghệ Thông tin - VLTECH" userId="101068a6-915f-4420-8228-af2e167f3950" providerId="ADAL" clId="{E61CB77D-5B88-45D8-8CD8-96023D1FE401}" dt="2023-09-05T04:47:05.180" v="52" actId="47"/>
        <pc:sldMkLst>
          <pc:docMk/>
          <pc:sldMk cId="1060178219" sldId="764"/>
        </pc:sldMkLst>
      </pc:sldChg>
      <pc:sldChg chg="del">
        <pc:chgData name="Nguyễn Minh Tân - Khoa Công nghệ Thông tin - VLTECH" userId="101068a6-915f-4420-8228-af2e167f3950" providerId="ADAL" clId="{E61CB77D-5B88-45D8-8CD8-96023D1FE401}" dt="2023-09-05T04:47:05.180" v="52" actId="47"/>
        <pc:sldMkLst>
          <pc:docMk/>
          <pc:sldMk cId="1801525648" sldId="765"/>
        </pc:sldMkLst>
      </pc:sldChg>
      <pc:sldChg chg="del">
        <pc:chgData name="Nguyễn Minh Tân - Khoa Công nghệ Thông tin - VLTECH" userId="101068a6-915f-4420-8228-af2e167f3950" providerId="ADAL" clId="{E61CB77D-5B88-45D8-8CD8-96023D1FE401}" dt="2023-09-05T04:47:05.180" v="52" actId="47"/>
        <pc:sldMkLst>
          <pc:docMk/>
          <pc:sldMk cId="418155362" sldId="766"/>
        </pc:sldMkLst>
      </pc:sldChg>
      <pc:sldChg chg="del">
        <pc:chgData name="Nguyễn Minh Tân - Khoa Công nghệ Thông tin - VLTECH" userId="101068a6-915f-4420-8228-af2e167f3950" providerId="ADAL" clId="{E61CB77D-5B88-45D8-8CD8-96023D1FE401}" dt="2023-09-05T04:47:05.180" v="52" actId="47"/>
        <pc:sldMkLst>
          <pc:docMk/>
          <pc:sldMk cId="2724772156" sldId="767"/>
        </pc:sldMkLst>
      </pc:sldChg>
      <pc:sldChg chg="del">
        <pc:chgData name="Nguyễn Minh Tân - Khoa Công nghệ Thông tin - VLTECH" userId="101068a6-915f-4420-8228-af2e167f3950" providerId="ADAL" clId="{E61CB77D-5B88-45D8-8CD8-96023D1FE401}" dt="2023-09-05T04:47:05.180" v="52" actId="47"/>
        <pc:sldMkLst>
          <pc:docMk/>
          <pc:sldMk cId="640532175" sldId="768"/>
        </pc:sldMkLst>
      </pc:sldChg>
      <pc:sldChg chg="del">
        <pc:chgData name="Nguyễn Minh Tân - Khoa Công nghệ Thông tin - VLTECH" userId="101068a6-915f-4420-8228-af2e167f3950" providerId="ADAL" clId="{E61CB77D-5B88-45D8-8CD8-96023D1FE401}" dt="2023-09-05T04:47:05.180" v="52" actId="47"/>
        <pc:sldMkLst>
          <pc:docMk/>
          <pc:sldMk cId="1043519496" sldId="769"/>
        </pc:sldMkLst>
      </pc:sldChg>
      <pc:sldChg chg="del">
        <pc:chgData name="Nguyễn Minh Tân - Khoa Công nghệ Thông tin - VLTECH" userId="101068a6-915f-4420-8228-af2e167f3950" providerId="ADAL" clId="{E61CB77D-5B88-45D8-8CD8-96023D1FE401}" dt="2023-09-05T04:47:05.180" v="52" actId="47"/>
        <pc:sldMkLst>
          <pc:docMk/>
          <pc:sldMk cId="1395019336" sldId="770"/>
        </pc:sldMkLst>
      </pc:sldChg>
      <pc:sldChg chg="del">
        <pc:chgData name="Nguyễn Minh Tân - Khoa Công nghệ Thông tin - VLTECH" userId="101068a6-915f-4420-8228-af2e167f3950" providerId="ADAL" clId="{E61CB77D-5B88-45D8-8CD8-96023D1FE401}" dt="2023-09-05T04:47:05.180" v="52" actId="47"/>
        <pc:sldMkLst>
          <pc:docMk/>
          <pc:sldMk cId="1048116446" sldId="771"/>
        </pc:sldMkLst>
      </pc:sldChg>
      <pc:sldChg chg="del">
        <pc:chgData name="Nguyễn Minh Tân - Khoa Công nghệ Thông tin - VLTECH" userId="101068a6-915f-4420-8228-af2e167f3950" providerId="ADAL" clId="{E61CB77D-5B88-45D8-8CD8-96023D1FE401}" dt="2023-09-05T04:47:05.180" v="52" actId="47"/>
        <pc:sldMkLst>
          <pc:docMk/>
          <pc:sldMk cId="3293550315" sldId="772"/>
        </pc:sldMkLst>
      </pc:sldChg>
      <pc:sldChg chg="del">
        <pc:chgData name="Nguyễn Minh Tân - Khoa Công nghệ Thông tin - VLTECH" userId="101068a6-915f-4420-8228-af2e167f3950" providerId="ADAL" clId="{E61CB77D-5B88-45D8-8CD8-96023D1FE401}" dt="2023-09-05T04:47:05.180" v="52" actId="47"/>
        <pc:sldMkLst>
          <pc:docMk/>
          <pc:sldMk cId="1681483398" sldId="773"/>
        </pc:sldMkLst>
      </pc:sldChg>
      <pc:sldChg chg="del">
        <pc:chgData name="Nguyễn Minh Tân - Khoa Công nghệ Thông tin - VLTECH" userId="101068a6-915f-4420-8228-af2e167f3950" providerId="ADAL" clId="{E61CB77D-5B88-45D8-8CD8-96023D1FE401}" dt="2023-09-05T04:47:05.180" v="52" actId="47"/>
        <pc:sldMkLst>
          <pc:docMk/>
          <pc:sldMk cId="3519902695" sldId="774"/>
        </pc:sldMkLst>
      </pc:sldChg>
      <pc:sldChg chg="del">
        <pc:chgData name="Nguyễn Minh Tân - Khoa Công nghệ Thông tin - VLTECH" userId="101068a6-915f-4420-8228-af2e167f3950" providerId="ADAL" clId="{E61CB77D-5B88-45D8-8CD8-96023D1FE401}" dt="2023-09-05T04:47:05.180" v="52" actId="47"/>
        <pc:sldMkLst>
          <pc:docMk/>
          <pc:sldMk cId="2075210054" sldId="775"/>
        </pc:sldMkLst>
      </pc:sldChg>
      <pc:sldChg chg="del">
        <pc:chgData name="Nguyễn Minh Tân - Khoa Công nghệ Thông tin - VLTECH" userId="101068a6-915f-4420-8228-af2e167f3950" providerId="ADAL" clId="{E61CB77D-5B88-45D8-8CD8-96023D1FE401}" dt="2023-09-05T04:47:05.180" v="52" actId="47"/>
        <pc:sldMkLst>
          <pc:docMk/>
          <pc:sldMk cId="1053542300" sldId="776"/>
        </pc:sldMkLst>
      </pc:sldChg>
      <pc:sldChg chg="del">
        <pc:chgData name="Nguyễn Minh Tân - Khoa Công nghệ Thông tin - VLTECH" userId="101068a6-915f-4420-8228-af2e167f3950" providerId="ADAL" clId="{E61CB77D-5B88-45D8-8CD8-96023D1FE401}" dt="2023-09-05T04:47:05.180" v="52" actId="47"/>
        <pc:sldMkLst>
          <pc:docMk/>
          <pc:sldMk cId="3534487739" sldId="777"/>
        </pc:sldMkLst>
      </pc:sldChg>
      <pc:sldChg chg="del">
        <pc:chgData name="Nguyễn Minh Tân - Khoa Công nghệ Thông tin - VLTECH" userId="101068a6-915f-4420-8228-af2e167f3950" providerId="ADAL" clId="{E61CB77D-5B88-45D8-8CD8-96023D1FE401}" dt="2023-09-05T04:47:05.180" v="52" actId="47"/>
        <pc:sldMkLst>
          <pc:docMk/>
          <pc:sldMk cId="3040955980" sldId="778"/>
        </pc:sldMkLst>
      </pc:sldChg>
      <pc:sldChg chg="del">
        <pc:chgData name="Nguyễn Minh Tân - Khoa Công nghệ Thông tin - VLTECH" userId="101068a6-915f-4420-8228-af2e167f3950" providerId="ADAL" clId="{E61CB77D-5B88-45D8-8CD8-96023D1FE401}" dt="2023-09-05T04:47:05.180" v="52" actId="47"/>
        <pc:sldMkLst>
          <pc:docMk/>
          <pc:sldMk cId="1559051432" sldId="779"/>
        </pc:sldMkLst>
      </pc:sldChg>
      <pc:sldChg chg="del">
        <pc:chgData name="Nguyễn Minh Tân - Khoa Công nghệ Thông tin - VLTECH" userId="101068a6-915f-4420-8228-af2e167f3950" providerId="ADAL" clId="{E61CB77D-5B88-45D8-8CD8-96023D1FE401}" dt="2023-09-05T04:47:05.180" v="52" actId="47"/>
        <pc:sldMkLst>
          <pc:docMk/>
          <pc:sldMk cId="1085613666" sldId="780"/>
        </pc:sldMkLst>
      </pc:sldChg>
      <pc:sldChg chg="del">
        <pc:chgData name="Nguyễn Minh Tân - Khoa Công nghệ Thông tin - VLTECH" userId="101068a6-915f-4420-8228-af2e167f3950" providerId="ADAL" clId="{E61CB77D-5B88-45D8-8CD8-96023D1FE401}" dt="2023-09-05T04:47:05.180" v="52" actId="47"/>
        <pc:sldMkLst>
          <pc:docMk/>
          <pc:sldMk cId="28751361" sldId="781"/>
        </pc:sldMkLst>
      </pc:sldChg>
      <pc:sldChg chg="del">
        <pc:chgData name="Nguyễn Minh Tân - Khoa Công nghệ Thông tin - VLTECH" userId="101068a6-915f-4420-8228-af2e167f3950" providerId="ADAL" clId="{E61CB77D-5B88-45D8-8CD8-96023D1FE401}" dt="2023-09-05T04:47:05.180" v="52" actId="47"/>
        <pc:sldMkLst>
          <pc:docMk/>
          <pc:sldMk cId="3086386125" sldId="782"/>
        </pc:sldMkLst>
      </pc:sldChg>
      <pc:sldChg chg="del">
        <pc:chgData name="Nguyễn Minh Tân - Khoa Công nghệ Thông tin - VLTECH" userId="101068a6-915f-4420-8228-af2e167f3950" providerId="ADAL" clId="{E61CB77D-5B88-45D8-8CD8-96023D1FE401}" dt="2023-09-05T04:47:05.180" v="52" actId="47"/>
        <pc:sldMkLst>
          <pc:docMk/>
          <pc:sldMk cId="3144823464" sldId="783"/>
        </pc:sldMkLst>
      </pc:sldChg>
      <pc:sldChg chg="del">
        <pc:chgData name="Nguyễn Minh Tân - Khoa Công nghệ Thông tin - VLTECH" userId="101068a6-915f-4420-8228-af2e167f3950" providerId="ADAL" clId="{E61CB77D-5B88-45D8-8CD8-96023D1FE401}" dt="2023-09-05T04:47:05.180" v="52" actId="47"/>
        <pc:sldMkLst>
          <pc:docMk/>
          <pc:sldMk cId="3840860806" sldId="784"/>
        </pc:sldMkLst>
      </pc:sldChg>
      <pc:sldChg chg="del">
        <pc:chgData name="Nguyễn Minh Tân - Khoa Công nghệ Thông tin - VLTECH" userId="101068a6-915f-4420-8228-af2e167f3950" providerId="ADAL" clId="{E61CB77D-5B88-45D8-8CD8-96023D1FE401}" dt="2023-09-05T04:47:05.180" v="52" actId="47"/>
        <pc:sldMkLst>
          <pc:docMk/>
          <pc:sldMk cId="1560943646" sldId="785"/>
        </pc:sldMkLst>
      </pc:sldChg>
      <pc:sldChg chg="del">
        <pc:chgData name="Nguyễn Minh Tân - Khoa Công nghệ Thông tin - VLTECH" userId="101068a6-915f-4420-8228-af2e167f3950" providerId="ADAL" clId="{E61CB77D-5B88-45D8-8CD8-96023D1FE401}" dt="2023-09-05T04:47:05.180" v="52" actId="47"/>
        <pc:sldMkLst>
          <pc:docMk/>
          <pc:sldMk cId="2079105352" sldId="787"/>
        </pc:sldMkLst>
      </pc:sldChg>
      <pc:sldChg chg="del">
        <pc:chgData name="Nguyễn Minh Tân - Khoa Công nghệ Thông tin - VLTECH" userId="101068a6-915f-4420-8228-af2e167f3950" providerId="ADAL" clId="{E61CB77D-5B88-45D8-8CD8-96023D1FE401}" dt="2023-09-05T04:47:05.180" v="52" actId="47"/>
        <pc:sldMkLst>
          <pc:docMk/>
          <pc:sldMk cId="4191052142" sldId="788"/>
        </pc:sldMkLst>
      </pc:sldChg>
      <pc:sldChg chg="del">
        <pc:chgData name="Nguyễn Minh Tân - Khoa Công nghệ Thông tin - VLTECH" userId="101068a6-915f-4420-8228-af2e167f3950" providerId="ADAL" clId="{E61CB77D-5B88-45D8-8CD8-96023D1FE401}" dt="2023-09-05T04:47:05.180" v="52" actId="47"/>
        <pc:sldMkLst>
          <pc:docMk/>
          <pc:sldMk cId="3924034597" sldId="789"/>
        </pc:sldMkLst>
      </pc:sldChg>
      <pc:sldChg chg="del">
        <pc:chgData name="Nguyễn Minh Tân - Khoa Công nghệ Thông tin - VLTECH" userId="101068a6-915f-4420-8228-af2e167f3950" providerId="ADAL" clId="{E61CB77D-5B88-45D8-8CD8-96023D1FE401}" dt="2023-09-05T04:47:05.180" v="52" actId="47"/>
        <pc:sldMkLst>
          <pc:docMk/>
          <pc:sldMk cId="1356064641" sldId="790"/>
        </pc:sldMkLst>
      </pc:sldChg>
      <pc:sldChg chg="del">
        <pc:chgData name="Nguyễn Minh Tân - Khoa Công nghệ Thông tin - VLTECH" userId="101068a6-915f-4420-8228-af2e167f3950" providerId="ADAL" clId="{E61CB77D-5B88-45D8-8CD8-96023D1FE401}" dt="2023-09-05T04:47:05.180" v="52" actId="47"/>
        <pc:sldMkLst>
          <pc:docMk/>
          <pc:sldMk cId="2731636209" sldId="791"/>
        </pc:sldMkLst>
      </pc:sldChg>
      <pc:sldChg chg="del">
        <pc:chgData name="Nguyễn Minh Tân - Khoa Công nghệ Thông tin - VLTECH" userId="101068a6-915f-4420-8228-af2e167f3950" providerId="ADAL" clId="{E61CB77D-5B88-45D8-8CD8-96023D1FE401}" dt="2023-09-05T04:47:05.180" v="52" actId="47"/>
        <pc:sldMkLst>
          <pc:docMk/>
          <pc:sldMk cId="3708307497" sldId="792"/>
        </pc:sldMkLst>
      </pc:sldChg>
      <pc:sldChg chg="del">
        <pc:chgData name="Nguyễn Minh Tân - Khoa Công nghệ Thông tin - VLTECH" userId="101068a6-915f-4420-8228-af2e167f3950" providerId="ADAL" clId="{E61CB77D-5B88-45D8-8CD8-96023D1FE401}" dt="2023-09-05T04:47:05.180" v="52" actId="47"/>
        <pc:sldMkLst>
          <pc:docMk/>
          <pc:sldMk cId="655858942" sldId="793"/>
        </pc:sldMkLst>
      </pc:sldChg>
      <pc:sldChg chg="del">
        <pc:chgData name="Nguyễn Minh Tân - Khoa Công nghệ Thông tin - VLTECH" userId="101068a6-915f-4420-8228-af2e167f3950" providerId="ADAL" clId="{E61CB77D-5B88-45D8-8CD8-96023D1FE401}" dt="2023-09-05T04:47:05.180" v="52" actId="47"/>
        <pc:sldMkLst>
          <pc:docMk/>
          <pc:sldMk cId="3677316633" sldId="794"/>
        </pc:sldMkLst>
      </pc:sldChg>
      <pc:sldChg chg="del">
        <pc:chgData name="Nguyễn Minh Tân - Khoa Công nghệ Thông tin - VLTECH" userId="101068a6-915f-4420-8228-af2e167f3950" providerId="ADAL" clId="{E61CB77D-5B88-45D8-8CD8-96023D1FE401}" dt="2023-09-05T04:47:05.180" v="52" actId="47"/>
        <pc:sldMkLst>
          <pc:docMk/>
          <pc:sldMk cId="3573021066" sldId="795"/>
        </pc:sldMkLst>
      </pc:sldChg>
      <pc:sldChg chg="del">
        <pc:chgData name="Nguyễn Minh Tân - Khoa Công nghệ Thông tin - VLTECH" userId="101068a6-915f-4420-8228-af2e167f3950" providerId="ADAL" clId="{E61CB77D-5B88-45D8-8CD8-96023D1FE401}" dt="2023-09-05T04:47:05.180" v="52" actId="47"/>
        <pc:sldMkLst>
          <pc:docMk/>
          <pc:sldMk cId="17340465" sldId="796"/>
        </pc:sldMkLst>
      </pc:sldChg>
      <pc:sldChg chg="del">
        <pc:chgData name="Nguyễn Minh Tân - Khoa Công nghệ Thông tin - VLTECH" userId="101068a6-915f-4420-8228-af2e167f3950" providerId="ADAL" clId="{E61CB77D-5B88-45D8-8CD8-96023D1FE401}" dt="2023-09-05T04:47:05.180" v="52" actId="47"/>
        <pc:sldMkLst>
          <pc:docMk/>
          <pc:sldMk cId="2085412860" sldId="797"/>
        </pc:sldMkLst>
      </pc:sldChg>
      <pc:sldChg chg="del">
        <pc:chgData name="Nguyễn Minh Tân - Khoa Công nghệ Thông tin - VLTECH" userId="101068a6-915f-4420-8228-af2e167f3950" providerId="ADAL" clId="{E61CB77D-5B88-45D8-8CD8-96023D1FE401}" dt="2023-09-05T04:47:05.180" v="52" actId="47"/>
        <pc:sldMkLst>
          <pc:docMk/>
          <pc:sldMk cId="55086953" sldId="798"/>
        </pc:sldMkLst>
      </pc:sldChg>
      <pc:sldChg chg="del">
        <pc:chgData name="Nguyễn Minh Tân - Khoa Công nghệ Thông tin - VLTECH" userId="101068a6-915f-4420-8228-af2e167f3950" providerId="ADAL" clId="{E61CB77D-5B88-45D8-8CD8-96023D1FE401}" dt="2023-09-05T04:47:05.180" v="52" actId="47"/>
        <pc:sldMkLst>
          <pc:docMk/>
          <pc:sldMk cId="3120680629" sldId="799"/>
        </pc:sldMkLst>
      </pc:sldChg>
      <pc:sldChg chg="del">
        <pc:chgData name="Nguyễn Minh Tân - Khoa Công nghệ Thông tin - VLTECH" userId="101068a6-915f-4420-8228-af2e167f3950" providerId="ADAL" clId="{E61CB77D-5B88-45D8-8CD8-96023D1FE401}" dt="2023-09-05T04:47:05.180" v="52" actId="47"/>
        <pc:sldMkLst>
          <pc:docMk/>
          <pc:sldMk cId="2247621496" sldId="800"/>
        </pc:sldMkLst>
      </pc:sldChg>
      <pc:sldChg chg="del">
        <pc:chgData name="Nguyễn Minh Tân - Khoa Công nghệ Thông tin - VLTECH" userId="101068a6-915f-4420-8228-af2e167f3950" providerId="ADAL" clId="{E61CB77D-5B88-45D8-8CD8-96023D1FE401}" dt="2023-09-05T04:47:05.180" v="52" actId="47"/>
        <pc:sldMkLst>
          <pc:docMk/>
          <pc:sldMk cId="2713321449" sldId="801"/>
        </pc:sldMkLst>
      </pc:sldChg>
      <pc:sldChg chg="add">
        <pc:chgData name="Nguyễn Minh Tân - Khoa Công nghệ Thông tin - VLTECH" userId="101068a6-915f-4420-8228-af2e167f3950" providerId="ADAL" clId="{E61CB77D-5B88-45D8-8CD8-96023D1FE401}" dt="2023-09-05T04:47:14.543" v="53"/>
        <pc:sldMkLst>
          <pc:docMk/>
          <pc:sldMk cId="1119798126" sldId="803"/>
        </pc:sldMkLst>
      </pc:sldChg>
      <pc:sldChg chg="add">
        <pc:chgData name="Nguyễn Minh Tân - Khoa Công nghệ Thông tin - VLTECH" userId="101068a6-915f-4420-8228-af2e167f3950" providerId="ADAL" clId="{E61CB77D-5B88-45D8-8CD8-96023D1FE401}" dt="2023-09-05T04:47:14.543" v="53"/>
        <pc:sldMkLst>
          <pc:docMk/>
          <pc:sldMk cId="2740936465" sldId="804"/>
        </pc:sldMkLst>
      </pc:sldChg>
      <pc:sldChg chg="add">
        <pc:chgData name="Nguyễn Minh Tân - Khoa Công nghệ Thông tin - VLTECH" userId="101068a6-915f-4420-8228-af2e167f3950" providerId="ADAL" clId="{E61CB77D-5B88-45D8-8CD8-96023D1FE401}" dt="2023-09-05T04:47:14.543" v="53"/>
        <pc:sldMkLst>
          <pc:docMk/>
          <pc:sldMk cId="3080277244" sldId="805"/>
        </pc:sldMkLst>
      </pc:sldChg>
      <pc:sldChg chg="add">
        <pc:chgData name="Nguyễn Minh Tân - Khoa Công nghệ Thông tin - VLTECH" userId="101068a6-915f-4420-8228-af2e167f3950" providerId="ADAL" clId="{E61CB77D-5B88-45D8-8CD8-96023D1FE401}" dt="2023-09-05T04:47:14.543" v="53"/>
        <pc:sldMkLst>
          <pc:docMk/>
          <pc:sldMk cId="676599392" sldId="807"/>
        </pc:sldMkLst>
      </pc:sldChg>
      <pc:sldChg chg="modSp add modNotes">
        <pc:chgData name="Nguyễn Minh Tân - Khoa Công nghệ Thông tin - VLTECH" userId="101068a6-915f-4420-8228-af2e167f3950" providerId="ADAL" clId="{E61CB77D-5B88-45D8-8CD8-96023D1FE401}" dt="2023-09-05T04:48:41.032" v="67" actId="1076"/>
        <pc:sldMkLst>
          <pc:docMk/>
          <pc:sldMk cId="3081742296" sldId="808"/>
        </pc:sldMkLst>
        <pc:picChg chg="mod">
          <ac:chgData name="Nguyễn Minh Tân - Khoa Công nghệ Thông tin - VLTECH" userId="101068a6-915f-4420-8228-af2e167f3950" providerId="ADAL" clId="{E61CB77D-5B88-45D8-8CD8-96023D1FE401}" dt="2023-09-05T04:48:41.032" v="67" actId="1076"/>
          <ac:picMkLst>
            <pc:docMk/>
            <pc:sldMk cId="3081742296" sldId="808"/>
            <ac:picMk id="4" creationId="{00000000-0000-0000-0000-000000000000}"/>
          </ac:picMkLst>
        </pc:picChg>
        <pc:picChg chg="mod">
          <ac:chgData name="Nguyễn Minh Tân - Khoa Công nghệ Thông tin - VLTECH" userId="101068a6-915f-4420-8228-af2e167f3950" providerId="ADAL" clId="{E61CB77D-5B88-45D8-8CD8-96023D1FE401}" dt="2023-09-05T04:48:41.032" v="67" actId="1076"/>
          <ac:picMkLst>
            <pc:docMk/>
            <pc:sldMk cId="3081742296" sldId="808"/>
            <ac:picMk id="5"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2293950840" sldId="809"/>
        </pc:sldMkLst>
      </pc:sldChg>
      <pc:sldChg chg="add">
        <pc:chgData name="Nguyễn Minh Tân - Khoa Công nghệ Thông tin - VLTECH" userId="101068a6-915f-4420-8228-af2e167f3950" providerId="ADAL" clId="{E61CB77D-5B88-45D8-8CD8-96023D1FE401}" dt="2023-09-05T04:47:14.543" v="53"/>
        <pc:sldMkLst>
          <pc:docMk/>
          <pc:sldMk cId="3912085571" sldId="812"/>
        </pc:sldMkLst>
      </pc:sldChg>
      <pc:sldChg chg="add del">
        <pc:chgData name="Nguyễn Minh Tân - Khoa Công nghệ Thông tin - VLTECH" userId="101068a6-915f-4420-8228-af2e167f3950" providerId="ADAL" clId="{E61CB77D-5B88-45D8-8CD8-96023D1FE401}" dt="2023-09-05T04:47:14.543" v="53"/>
        <pc:sldMkLst>
          <pc:docMk/>
          <pc:sldMk cId="1984052212" sldId="854"/>
        </pc:sldMkLst>
      </pc:sldChg>
      <pc:sldChg chg="del">
        <pc:chgData name="Nguyễn Minh Tân - Khoa Công nghệ Thông tin - VLTECH" userId="101068a6-915f-4420-8228-af2e167f3950" providerId="ADAL" clId="{E61CB77D-5B88-45D8-8CD8-96023D1FE401}" dt="2023-09-05T04:47:05.180" v="52" actId="47"/>
        <pc:sldMkLst>
          <pc:docMk/>
          <pc:sldMk cId="838155813" sldId="860"/>
        </pc:sldMkLst>
      </pc:sldChg>
      <pc:sldChg chg="del">
        <pc:chgData name="Nguyễn Minh Tân - Khoa Công nghệ Thông tin - VLTECH" userId="101068a6-915f-4420-8228-af2e167f3950" providerId="ADAL" clId="{E61CB77D-5B88-45D8-8CD8-96023D1FE401}" dt="2023-09-05T04:47:05.180" v="52" actId="47"/>
        <pc:sldMkLst>
          <pc:docMk/>
          <pc:sldMk cId="1745304087" sldId="871"/>
        </pc:sldMkLst>
      </pc:sldChg>
      <pc:sldChg chg="del">
        <pc:chgData name="Nguyễn Minh Tân - Khoa Công nghệ Thông tin - VLTECH" userId="101068a6-915f-4420-8228-af2e167f3950" providerId="ADAL" clId="{E61CB77D-5B88-45D8-8CD8-96023D1FE401}" dt="2023-09-05T04:47:05.180" v="52" actId="47"/>
        <pc:sldMkLst>
          <pc:docMk/>
          <pc:sldMk cId="1858236038" sldId="872"/>
        </pc:sldMkLst>
      </pc:sldChg>
      <pc:sldChg chg="del">
        <pc:chgData name="Nguyễn Minh Tân - Khoa Công nghệ Thông tin - VLTECH" userId="101068a6-915f-4420-8228-af2e167f3950" providerId="ADAL" clId="{E61CB77D-5B88-45D8-8CD8-96023D1FE401}" dt="2023-09-05T04:47:05.180" v="52" actId="47"/>
        <pc:sldMkLst>
          <pc:docMk/>
          <pc:sldMk cId="2514899402" sldId="873"/>
        </pc:sldMkLst>
      </pc:sldChg>
      <pc:sldChg chg="del">
        <pc:chgData name="Nguyễn Minh Tân - Khoa Công nghệ Thông tin - VLTECH" userId="101068a6-915f-4420-8228-af2e167f3950" providerId="ADAL" clId="{E61CB77D-5B88-45D8-8CD8-96023D1FE401}" dt="2023-09-05T04:47:05.180" v="52" actId="47"/>
        <pc:sldMkLst>
          <pc:docMk/>
          <pc:sldMk cId="253875893" sldId="874"/>
        </pc:sldMkLst>
      </pc:sldChg>
      <pc:sldChg chg="add">
        <pc:chgData name="Nguyễn Minh Tân - Khoa Công nghệ Thông tin - VLTECH" userId="101068a6-915f-4420-8228-af2e167f3950" providerId="ADAL" clId="{E61CB77D-5B88-45D8-8CD8-96023D1FE401}" dt="2023-09-05T04:47:14.543" v="53"/>
        <pc:sldMkLst>
          <pc:docMk/>
          <pc:sldMk cId="2688184929" sldId="875"/>
        </pc:sldMkLst>
      </pc:sldChg>
      <pc:sldChg chg="del">
        <pc:chgData name="Nguyễn Minh Tân - Khoa Công nghệ Thông tin - VLTECH" userId="101068a6-915f-4420-8228-af2e167f3950" providerId="ADAL" clId="{E61CB77D-5B88-45D8-8CD8-96023D1FE401}" dt="2023-09-05T04:47:05.180" v="52" actId="47"/>
        <pc:sldMkLst>
          <pc:docMk/>
          <pc:sldMk cId="4105352207" sldId="875"/>
        </pc:sldMkLst>
      </pc:sldChg>
      <pc:sldChg chg="del">
        <pc:chgData name="Nguyễn Minh Tân - Khoa Công nghệ Thông tin - VLTECH" userId="101068a6-915f-4420-8228-af2e167f3950" providerId="ADAL" clId="{E61CB77D-5B88-45D8-8CD8-96023D1FE401}" dt="2023-09-05T04:47:05.180" v="52" actId="47"/>
        <pc:sldMkLst>
          <pc:docMk/>
          <pc:sldMk cId="66762303" sldId="876"/>
        </pc:sldMkLst>
      </pc:sldChg>
      <pc:sldChg chg="add">
        <pc:chgData name="Nguyễn Minh Tân - Khoa Công nghệ Thông tin - VLTECH" userId="101068a6-915f-4420-8228-af2e167f3950" providerId="ADAL" clId="{E61CB77D-5B88-45D8-8CD8-96023D1FE401}" dt="2023-09-05T04:47:14.543" v="53"/>
        <pc:sldMkLst>
          <pc:docMk/>
          <pc:sldMk cId="993783033" sldId="876"/>
        </pc:sldMkLst>
      </pc:sldChg>
      <pc:sldChg chg="modSp add modNotes">
        <pc:chgData name="Nguyễn Minh Tân - Khoa Công nghệ Thông tin - VLTECH" userId="101068a6-915f-4420-8228-af2e167f3950" providerId="ADAL" clId="{E61CB77D-5B88-45D8-8CD8-96023D1FE401}" dt="2023-09-05T04:47:27.764" v="55" actId="1076"/>
        <pc:sldMkLst>
          <pc:docMk/>
          <pc:sldMk cId="2449033434" sldId="877"/>
        </pc:sldMkLst>
        <pc:picChg chg="mod">
          <ac:chgData name="Nguyễn Minh Tân - Khoa Công nghệ Thông tin - VLTECH" userId="101068a6-915f-4420-8228-af2e167f3950" providerId="ADAL" clId="{E61CB77D-5B88-45D8-8CD8-96023D1FE401}" dt="2023-09-05T04:47:27.764" v="55" actId="1076"/>
          <ac:picMkLst>
            <pc:docMk/>
            <pc:sldMk cId="2449033434" sldId="877"/>
            <ac:picMk id="4" creationId="{00000000-0000-0000-0000-000000000000}"/>
          </ac:picMkLst>
        </pc:picChg>
        <pc:picChg chg="mod">
          <ac:chgData name="Nguyễn Minh Tân - Khoa Công nghệ Thông tin - VLTECH" userId="101068a6-915f-4420-8228-af2e167f3950" providerId="ADAL" clId="{E61CB77D-5B88-45D8-8CD8-96023D1FE401}" dt="2023-09-05T04:47:27.764" v="55" actId="1076"/>
          <ac:picMkLst>
            <pc:docMk/>
            <pc:sldMk cId="2449033434" sldId="877"/>
            <ac:picMk id="5" creationId="{00000000-0000-0000-0000-000000000000}"/>
          </ac:picMkLst>
        </pc:picChg>
      </pc:sldChg>
      <pc:sldChg chg="del">
        <pc:chgData name="Nguyễn Minh Tân - Khoa Công nghệ Thông tin - VLTECH" userId="101068a6-915f-4420-8228-af2e167f3950" providerId="ADAL" clId="{E61CB77D-5B88-45D8-8CD8-96023D1FE401}" dt="2023-09-05T04:47:05.180" v="52" actId="47"/>
        <pc:sldMkLst>
          <pc:docMk/>
          <pc:sldMk cId="3173303460" sldId="877"/>
        </pc:sldMkLst>
      </pc:sldChg>
      <pc:sldChg chg="del">
        <pc:chgData name="Nguyễn Minh Tân - Khoa Công nghệ Thông tin - VLTECH" userId="101068a6-915f-4420-8228-af2e167f3950" providerId="ADAL" clId="{E61CB77D-5B88-45D8-8CD8-96023D1FE401}" dt="2023-09-05T04:47:05.180" v="52" actId="47"/>
        <pc:sldMkLst>
          <pc:docMk/>
          <pc:sldMk cId="12330533" sldId="878"/>
        </pc:sldMkLst>
      </pc:sldChg>
      <pc:sldChg chg="add">
        <pc:chgData name="Nguyễn Minh Tân - Khoa Công nghệ Thông tin - VLTECH" userId="101068a6-915f-4420-8228-af2e167f3950" providerId="ADAL" clId="{E61CB77D-5B88-45D8-8CD8-96023D1FE401}" dt="2023-09-05T04:47:14.543" v="53"/>
        <pc:sldMkLst>
          <pc:docMk/>
          <pc:sldMk cId="816010210" sldId="878"/>
        </pc:sldMkLst>
      </pc:sldChg>
      <pc:sldChg chg="add">
        <pc:chgData name="Nguyễn Minh Tân - Khoa Công nghệ Thông tin - VLTECH" userId="101068a6-915f-4420-8228-af2e167f3950" providerId="ADAL" clId="{E61CB77D-5B88-45D8-8CD8-96023D1FE401}" dt="2023-09-05T04:47:14.543" v="53"/>
        <pc:sldMkLst>
          <pc:docMk/>
          <pc:sldMk cId="2270678276" sldId="879"/>
        </pc:sldMkLst>
      </pc:sldChg>
      <pc:sldChg chg="add">
        <pc:chgData name="Nguyễn Minh Tân - Khoa Công nghệ Thông tin - VLTECH" userId="101068a6-915f-4420-8228-af2e167f3950" providerId="ADAL" clId="{E61CB77D-5B88-45D8-8CD8-96023D1FE401}" dt="2023-09-05T04:47:14.543" v="53"/>
        <pc:sldMkLst>
          <pc:docMk/>
          <pc:sldMk cId="428448093" sldId="880"/>
        </pc:sldMkLst>
      </pc:sldChg>
      <pc:sldChg chg="add">
        <pc:chgData name="Nguyễn Minh Tân - Khoa Công nghệ Thông tin - VLTECH" userId="101068a6-915f-4420-8228-af2e167f3950" providerId="ADAL" clId="{E61CB77D-5B88-45D8-8CD8-96023D1FE401}" dt="2023-09-05T04:47:14.543" v="53"/>
        <pc:sldMkLst>
          <pc:docMk/>
          <pc:sldMk cId="2781065865" sldId="881"/>
        </pc:sldMkLst>
      </pc:sldChg>
      <pc:sldChg chg="del">
        <pc:chgData name="Nguyễn Minh Tân - Khoa Công nghệ Thông tin - VLTECH" userId="101068a6-915f-4420-8228-af2e167f3950" providerId="ADAL" clId="{E61CB77D-5B88-45D8-8CD8-96023D1FE401}" dt="2023-09-05T04:47:05.180" v="52" actId="47"/>
        <pc:sldMkLst>
          <pc:docMk/>
          <pc:sldMk cId="3672521464" sldId="881"/>
        </pc:sldMkLst>
      </pc:sldChg>
      <pc:sldChg chg="modSp add mod">
        <pc:chgData name="Nguyễn Minh Tân - Khoa Công nghệ Thông tin - VLTECH" userId="101068a6-915f-4420-8228-af2e167f3950" providerId="ADAL" clId="{E61CB77D-5B88-45D8-8CD8-96023D1FE401}" dt="2023-09-05T04:47:52.952" v="57" actId="1076"/>
        <pc:sldMkLst>
          <pc:docMk/>
          <pc:sldMk cId="3690635419" sldId="882"/>
        </pc:sldMkLst>
        <pc:spChg chg="mod">
          <ac:chgData name="Nguyễn Minh Tân - Khoa Công nghệ Thông tin - VLTECH" userId="101068a6-915f-4420-8228-af2e167f3950" providerId="ADAL" clId="{E61CB77D-5B88-45D8-8CD8-96023D1FE401}" dt="2023-09-05T04:47:50.990" v="56" actId="1076"/>
          <ac:spMkLst>
            <pc:docMk/>
            <pc:sldMk cId="3690635419" sldId="882"/>
            <ac:spMk id="9219" creationId="{00000000-0000-0000-0000-000000000000}"/>
          </ac:spMkLst>
        </pc:spChg>
        <pc:picChg chg="mod">
          <ac:chgData name="Nguyễn Minh Tân - Khoa Công nghệ Thông tin - VLTECH" userId="101068a6-915f-4420-8228-af2e167f3950" providerId="ADAL" clId="{E61CB77D-5B88-45D8-8CD8-96023D1FE401}" dt="2023-09-05T04:47:52.952" v="57" actId="1076"/>
          <ac:picMkLst>
            <pc:docMk/>
            <pc:sldMk cId="3690635419" sldId="882"/>
            <ac:picMk id="2" creationId="{00000000-0000-0000-0000-000000000000}"/>
          </ac:picMkLst>
        </pc:picChg>
      </pc:sldChg>
      <pc:sldChg chg="del">
        <pc:chgData name="Nguyễn Minh Tân - Khoa Công nghệ Thông tin - VLTECH" userId="101068a6-915f-4420-8228-af2e167f3950" providerId="ADAL" clId="{E61CB77D-5B88-45D8-8CD8-96023D1FE401}" dt="2023-09-05T04:47:05.180" v="52" actId="47"/>
        <pc:sldMkLst>
          <pc:docMk/>
          <pc:sldMk cId="4176095037" sldId="882"/>
        </pc:sldMkLst>
      </pc:sldChg>
      <pc:sldChg chg="modSp add mod">
        <pc:chgData name="Nguyễn Minh Tân - Khoa Công nghệ Thông tin - VLTECH" userId="101068a6-915f-4420-8228-af2e167f3950" providerId="ADAL" clId="{E61CB77D-5B88-45D8-8CD8-96023D1FE401}" dt="2023-09-05T04:47:57.622" v="58" actId="1076"/>
        <pc:sldMkLst>
          <pc:docMk/>
          <pc:sldMk cId="2623998199" sldId="883"/>
        </pc:sldMkLst>
        <pc:spChg chg="mod">
          <ac:chgData name="Nguyễn Minh Tân - Khoa Công nghệ Thông tin - VLTECH" userId="101068a6-915f-4420-8228-af2e167f3950" providerId="ADAL" clId="{E61CB77D-5B88-45D8-8CD8-96023D1FE401}" dt="2023-09-05T04:47:57.622" v="58" actId="1076"/>
          <ac:spMkLst>
            <pc:docMk/>
            <pc:sldMk cId="2623998199" sldId="883"/>
            <ac:spMk id="2" creationId="{00000000-0000-0000-0000-000000000000}"/>
          </ac:spMkLst>
        </pc:spChg>
      </pc:sldChg>
      <pc:sldChg chg="del">
        <pc:chgData name="Nguyễn Minh Tân - Khoa Công nghệ Thông tin - VLTECH" userId="101068a6-915f-4420-8228-af2e167f3950" providerId="ADAL" clId="{E61CB77D-5B88-45D8-8CD8-96023D1FE401}" dt="2023-09-05T04:47:05.180" v="52" actId="47"/>
        <pc:sldMkLst>
          <pc:docMk/>
          <pc:sldMk cId="3783546550" sldId="883"/>
        </pc:sldMkLst>
      </pc:sldChg>
      <pc:sldChg chg="del">
        <pc:chgData name="Nguyễn Minh Tân - Khoa Công nghệ Thông tin - VLTECH" userId="101068a6-915f-4420-8228-af2e167f3950" providerId="ADAL" clId="{E61CB77D-5B88-45D8-8CD8-96023D1FE401}" dt="2023-09-05T04:47:05.180" v="52" actId="47"/>
        <pc:sldMkLst>
          <pc:docMk/>
          <pc:sldMk cId="2325266051" sldId="884"/>
        </pc:sldMkLst>
      </pc:sldChg>
      <pc:sldChg chg="add">
        <pc:chgData name="Nguyễn Minh Tân - Khoa Công nghệ Thông tin - VLTECH" userId="101068a6-915f-4420-8228-af2e167f3950" providerId="ADAL" clId="{E61CB77D-5B88-45D8-8CD8-96023D1FE401}" dt="2023-09-05T04:47:14.543" v="53"/>
        <pc:sldMkLst>
          <pc:docMk/>
          <pc:sldMk cId="2785589199" sldId="884"/>
        </pc:sldMkLst>
      </pc:sldChg>
      <pc:sldChg chg="modSp add modNotes">
        <pc:chgData name="Nguyễn Minh Tân - Khoa Công nghệ Thông tin - VLTECH" userId="101068a6-915f-4420-8228-af2e167f3950" providerId="ADAL" clId="{E61CB77D-5B88-45D8-8CD8-96023D1FE401}" dt="2023-09-05T04:48:03.129" v="59" actId="1076"/>
        <pc:sldMkLst>
          <pc:docMk/>
          <pc:sldMk cId="3222560504" sldId="885"/>
        </pc:sldMkLst>
        <pc:picChg chg="mod">
          <ac:chgData name="Nguyễn Minh Tân - Khoa Công nghệ Thông tin - VLTECH" userId="101068a6-915f-4420-8228-af2e167f3950" providerId="ADAL" clId="{E61CB77D-5B88-45D8-8CD8-96023D1FE401}" dt="2023-09-05T04:48:03.129" v="59" actId="1076"/>
          <ac:picMkLst>
            <pc:docMk/>
            <pc:sldMk cId="3222560504" sldId="885"/>
            <ac:picMk id="4"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61860631" sldId="886"/>
        </pc:sldMkLst>
      </pc:sldChg>
      <pc:sldChg chg="del">
        <pc:chgData name="Nguyễn Minh Tân - Khoa Công nghệ Thông tin - VLTECH" userId="101068a6-915f-4420-8228-af2e167f3950" providerId="ADAL" clId="{E61CB77D-5B88-45D8-8CD8-96023D1FE401}" dt="2023-09-05T04:47:05.180" v="52" actId="47"/>
        <pc:sldMkLst>
          <pc:docMk/>
          <pc:sldMk cId="644267538" sldId="886"/>
        </pc:sldMkLst>
      </pc:sldChg>
      <pc:sldChg chg="add">
        <pc:chgData name="Nguyễn Minh Tân - Khoa Công nghệ Thông tin - VLTECH" userId="101068a6-915f-4420-8228-af2e167f3950" providerId="ADAL" clId="{E61CB77D-5B88-45D8-8CD8-96023D1FE401}" dt="2023-09-05T04:47:14.543" v="53"/>
        <pc:sldMkLst>
          <pc:docMk/>
          <pc:sldMk cId="1033452322" sldId="887"/>
        </pc:sldMkLst>
      </pc:sldChg>
      <pc:sldChg chg="del">
        <pc:chgData name="Nguyễn Minh Tân - Khoa Công nghệ Thông tin - VLTECH" userId="101068a6-915f-4420-8228-af2e167f3950" providerId="ADAL" clId="{E61CB77D-5B88-45D8-8CD8-96023D1FE401}" dt="2023-09-05T04:47:05.180" v="52" actId="47"/>
        <pc:sldMkLst>
          <pc:docMk/>
          <pc:sldMk cId="3255655752" sldId="887"/>
        </pc:sldMkLst>
      </pc:sldChg>
      <pc:sldChg chg="add">
        <pc:chgData name="Nguyễn Minh Tân - Khoa Công nghệ Thông tin - VLTECH" userId="101068a6-915f-4420-8228-af2e167f3950" providerId="ADAL" clId="{E61CB77D-5B88-45D8-8CD8-96023D1FE401}" dt="2023-09-05T04:47:14.543" v="53"/>
        <pc:sldMkLst>
          <pc:docMk/>
          <pc:sldMk cId="498663548" sldId="888"/>
        </pc:sldMkLst>
      </pc:sldChg>
      <pc:sldChg chg="modSp add mod">
        <pc:chgData name="Nguyễn Minh Tân - Khoa Công nghệ Thông tin - VLTECH" userId="101068a6-915f-4420-8228-af2e167f3950" providerId="ADAL" clId="{E61CB77D-5B88-45D8-8CD8-96023D1FE401}" dt="2023-09-05T04:48:12.580" v="60" actId="1076"/>
        <pc:sldMkLst>
          <pc:docMk/>
          <pc:sldMk cId="4001835213" sldId="889"/>
        </pc:sldMkLst>
        <pc:picChg chg="mod">
          <ac:chgData name="Nguyễn Minh Tân - Khoa Công nghệ Thông tin - VLTECH" userId="101068a6-915f-4420-8228-af2e167f3950" providerId="ADAL" clId="{E61CB77D-5B88-45D8-8CD8-96023D1FE401}" dt="2023-09-05T04:48:12.580" v="60" actId="1076"/>
          <ac:picMkLst>
            <pc:docMk/>
            <pc:sldMk cId="4001835213" sldId="889"/>
            <ac:picMk id="3" creationId="{00000000-0000-0000-0000-000000000000}"/>
          </ac:picMkLst>
        </pc:picChg>
      </pc:sldChg>
      <pc:sldChg chg="modSp add mod">
        <pc:chgData name="Nguyễn Minh Tân - Khoa Công nghệ Thông tin - VLTECH" userId="101068a6-915f-4420-8228-af2e167f3950" providerId="ADAL" clId="{E61CB77D-5B88-45D8-8CD8-96023D1FE401}" dt="2023-09-05T04:48:18.640" v="62" actId="1076"/>
        <pc:sldMkLst>
          <pc:docMk/>
          <pc:sldMk cId="4078784891" sldId="890"/>
        </pc:sldMkLst>
        <pc:picChg chg="mod">
          <ac:chgData name="Nguyễn Minh Tân - Khoa Công nghệ Thông tin - VLTECH" userId="101068a6-915f-4420-8228-af2e167f3950" providerId="ADAL" clId="{E61CB77D-5B88-45D8-8CD8-96023D1FE401}" dt="2023-09-05T04:48:18.640" v="62" actId="1076"/>
          <ac:picMkLst>
            <pc:docMk/>
            <pc:sldMk cId="4078784891" sldId="890"/>
            <ac:picMk id="3" creationId="{00000000-0000-0000-0000-000000000000}"/>
          </ac:picMkLst>
        </pc:picChg>
        <pc:picChg chg="mod">
          <ac:chgData name="Nguyễn Minh Tân - Khoa Công nghệ Thông tin - VLTECH" userId="101068a6-915f-4420-8228-af2e167f3950" providerId="ADAL" clId="{E61CB77D-5B88-45D8-8CD8-96023D1FE401}" dt="2023-09-05T04:48:16.829" v="61" actId="1076"/>
          <ac:picMkLst>
            <pc:docMk/>
            <pc:sldMk cId="4078784891" sldId="890"/>
            <ac:picMk id="4" creationId="{00000000-0000-0000-0000-000000000000}"/>
          </ac:picMkLst>
        </pc:picChg>
      </pc:sldChg>
      <pc:sldChg chg="modSp add mod">
        <pc:chgData name="Nguyễn Minh Tân - Khoa Công nghệ Thông tin - VLTECH" userId="101068a6-915f-4420-8228-af2e167f3950" providerId="ADAL" clId="{E61CB77D-5B88-45D8-8CD8-96023D1FE401}" dt="2023-09-05T04:48:26.666" v="64" actId="1076"/>
        <pc:sldMkLst>
          <pc:docMk/>
          <pc:sldMk cId="754553003" sldId="891"/>
        </pc:sldMkLst>
        <pc:spChg chg="mod">
          <ac:chgData name="Nguyễn Minh Tân - Khoa Công nghệ Thông tin - VLTECH" userId="101068a6-915f-4420-8228-af2e167f3950" providerId="ADAL" clId="{E61CB77D-5B88-45D8-8CD8-96023D1FE401}" dt="2023-09-05T04:48:24.747" v="63" actId="1076"/>
          <ac:spMkLst>
            <pc:docMk/>
            <pc:sldMk cId="754553003" sldId="891"/>
            <ac:spMk id="9219" creationId="{00000000-0000-0000-0000-000000000000}"/>
          </ac:spMkLst>
        </pc:spChg>
        <pc:picChg chg="mod">
          <ac:chgData name="Nguyễn Minh Tân - Khoa Công nghệ Thông tin - VLTECH" userId="101068a6-915f-4420-8228-af2e167f3950" providerId="ADAL" clId="{E61CB77D-5B88-45D8-8CD8-96023D1FE401}" dt="2023-09-05T04:48:26.666" v="64" actId="1076"/>
          <ac:picMkLst>
            <pc:docMk/>
            <pc:sldMk cId="754553003" sldId="891"/>
            <ac:picMk id="2"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681503980" sldId="892"/>
        </pc:sldMkLst>
      </pc:sldChg>
      <pc:sldChg chg="modSp add mod">
        <pc:chgData name="Nguyễn Minh Tân - Khoa Công nghệ Thông tin - VLTECH" userId="101068a6-915f-4420-8228-af2e167f3950" providerId="ADAL" clId="{E61CB77D-5B88-45D8-8CD8-96023D1FE401}" dt="2023-09-05T04:48:34.714" v="66" actId="1076"/>
        <pc:sldMkLst>
          <pc:docMk/>
          <pc:sldMk cId="3111620248" sldId="893"/>
        </pc:sldMkLst>
        <pc:spChg chg="mod">
          <ac:chgData name="Nguyễn Minh Tân - Khoa Công nghệ Thông tin - VLTECH" userId="101068a6-915f-4420-8228-af2e167f3950" providerId="ADAL" clId="{E61CB77D-5B88-45D8-8CD8-96023D1FE401}" dt="2023-09-05T04:48:33.131" v="65" actId="1076"/>
          <ac:spMkLst>
            <pc:docMk/>
            <pc:sldMk cId="3111620248" sldId="893"/>
            <ac:spMk id="9219" creationId="{00000000-0000-0000-0000-000000000000}"/>
          </ac:spMkLst>
        </pc:spChg>
        <pc:picChg chg="mod">
          <ac:chgData name="Nguyễn Minh Tân - Khoa Công nghệ Thông tin - VLTECH" userId="101068a6-915f-4420-8228-af2e167f3950" providerId="ADAL" clId="{E61CB77D-5B88-45D8-8CD8-96023D1FE401}" dt="2023-09-05T04:48:34.714" v="66" actId="1076"/>
          <ac:picMkLst>
            <pc:docMk/>
            <pc:sldMk cId="3111620248" sldId="893"/>
            <ac:picMk id="3"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985175147" sldId="894"/>
        </pc:sldMkLst>
      </pc:sldChg>
      <pc:sldChg chg="add">
        <pc:chgData name="Nguyễn Minh Tân - Khoa Công nghệ Thông tin - VLTECH" userId="101068a6-915f-4420-8228-af2e167f3950" providerId="ADAL" clId="{E61CB77D-5B88-45D8-8CD8-96023D1FE401}" dt="2023-09-05T04:47:14.543" v="53"/>
        <pc:sldMkLst>
          <pc:docMk/>
          <pc:sldMk cId="3387433667" sldId="895"/>
        </pc:sldMkLst>
      </pc:sldChg>
      <pc:sldChg chg="modSp add mod">
        <pc:chgData name="Nguyễn Minh Tân - Khoa Công nghệ Thông tin - VLTECH" userId="101068a6-915f-4420-8228-af2e167f3950" providerId="ADAL" clId="{E61CB77D-5B88-45D8-8CD8-96023D1FE401}" dt="2023-09-05T04:48:47.655" v="68" actId="1076"/>
        <pc:sldMkLst>
          <pc:docMk/>
          <pc:sldMk cId="1648921141" sldId="896"/>
        </pc:sldMkLst>
        <pc:picChg chg="mod">
          <ac:chgData name="Nguyễn Minh Tân - Khoa Công nghệ Thông tin - VLTECH" userId="101068a6-915f-4420-8228-af2e167f3950" providerId="ADAL" clId="{E61CB77D-5B88-45D8-8CD8-96023D1FE401}" dt="2023-09-05T04:48:47.655" v="68" actId="1076"/>
          <ac:picMkLst>
            <pc:docMk/>
            <pc:sldMk cId="1648921141" sldId="896"/>
            <ac:picMk id="3" creationId="{00000000-0000-0000-0000-000000000000}"/>
          </ac:picMkLst>
        </pc:picChg>
      </pc:sldChg>
      <pc:sldChg chg="modSp add modNotes">
        <pc:chgData name="Nguyễn Minh Tân - Khoa Công nghệ Thông tin - VLTECH" userId="101068a6-915f-4420-8228-af2e167f3950" providerId="ADAL" clId="{E61CB77D-5B88-45D8-8CD8-96023D1FE401}" dt="2023-09-05T04:49:03.066" v="72" actId="1076"/>
        <pc:sldMkLst>
          <pc:docMk/>
          <pc:sldMk cId="1338472788" sldId="897"/>
        </pc:sldMkLst>
        <pc:picChg chg="mod">
          <ac:chgData name="Nguyễn Minh Tân - Khoa Công nghệ Thông tin - VLTECH" userId="101068a6-915f-4420-8228-af2e167f3950" providerId="ADAL" clId="{E61CB77D-5B88-45D8-8CD8-96023D1FE401}" dt="2023-09-05T04:49:03.066" v="72" actId="1076"/>
          <ac:picMkLst>
            <pc:docMk/>
            <pc:sldMk cId="1338472788" sldId="897"/>
            <ac:picMk id="4"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421809776" sldId="898"/>
        </pc:sldMkLst>
      </pc:sldChg>
      <pc:sldChg chg="modSp add mod">
        <pc:chgData name="Nguyễn Minh Tân - Khoa Công nghệ Thông tin - VLTECH" userId="101068a6-915f-4420-8228-af2e167f3950" providerId="ADAL" clId="{E61CB77D-5B88-45D8-8CD8-96023D1FE401}" dt="2023-09-05T04:49:09.703" v="73" actId="1076"/>
        <pc:sldMkLst>
          <pc:docMk/>
          <pc:sldMk cId="1469073785" sldId="899"/>
        </pc:sldMkLst>
        <pc:spChg chg="mod">
          <ac:chgData name="Nguyễn Minh Tân - Khoa Công nghệ Thông tin - VLTECH" userId="101068a6-915f-4420-8228-af2e167f3950" providerId="ADAL" clId="{E61CB77D-5B88-45D8-8CD8-96023D1FE401}" dt="2023-09-05T04:49:09.703" v="73" actId="1076"/>
          <ac:spMkLst>
            <pc:docMk/>
            <pc:sldMk cId="1469073785" sldId="899"/>
            <ac:spMk id="9219" creationId="{00000000-0000-0000-0000-000000000000}"/>
          </ac:spMkLst>
        </pc:spChg>
        <pc:picChg chg="mod">
          <ac:chgData name="Nguyễn Minh Tân - Khoa Công nghệ Thông tin - VLTECH" userId="101068a6-915f-4420-8228-af2e167f3950" providerId="ADAL" clId="{E61CB77D-5B88-45D8-8CD8-96023D1FE401}" dt="2023-09-05T04:49:09.703" v="73" actId="1076"/>
          <ac:picMkLst>
            <pc:docMk/>
            <pc:sldMk cId="1469073785" sldId="899"/>
            <ac:picMk id="2" creationId="{00000000-0000-0000-0000-000000000000}"/>
          </ac:picMkLst>
        </pc:picChg>
      </pc:sldChg>
      <pc:sldChg chg="modSp add mod">
        <pc:chgData name="Nguyễn Minh Tân - Khoa Công nghệ Thông tin - VLTECH" userId="101068a6-915f-4420-8228-af2e167f3950" providerId="ADAL" clId="{E61CB77D-5B88-45D8-8CD8-96023D1FE401}" dt="2023-09-05T04:49:19.326" v="75" actId="1076"/>
        <pc:sldMkLst>
          <pc:docMk/>
          <pc:sldMk cId="2057337024" sldId="900"/>
        </pc:sldMkLst>
        <pc:spChg chg="mod">
          <ac:chgData name="Nguyễn Minh Tân - Khoa Công nghệ Thông tin - VLTECH" userId="101068a6-915f-4420-8228-af2e167f3950" providerId="ADAL" clId="{E61CB77D-5B88-45D8-8CD8-96023D1FE401}" dt="2023-09-05T04:49:19.326" v="75" actId="1076"/>
          <ac:spMkLst>
            <pc:docMk/>
            <pc:sldMk cId="2057337024" sldId="900"/>
            <ac:spMk id="9219" creationId="{00000000-0000-0000-0000-000000000000}"/>
          </ac:spMkLst>
        </pc:spChg>
        <pc:picChg chg="mod">
          <ac:chgData name="Nguyễn Minh Tân - Khoa Công nghệ Thông tin - VLTECH" userId="101068a6-915f-4420-8228-af2e167f3950" providerId="ADAL" clId="{E61CB77D-5B88-45D8-8CD8-96023D1FE401}" dt="2023-09-05T04:49:16.893" v="74" actId="1076"/>
          <ac:picMkLst>
            <pc:docMk/>
            <pc:sldMk cId="2057337024" sldId="900"/>
            <ac:picMk id="2"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669473762" sldId="901"/>
        </pc:sldMkLst>
      </pc:sldChg>
      <pc:sldChg chg="modSp add">
        <pc:chgData name="Nguyễn Minh Tân - Khoa Công nghệ Thông tin - VLTECH" userId="101068a6-915f-4420-8228-af2e167f3950" providerId="ADAL" clId="{E61CB77D-5B88-45D8-8CD8-96023D1FE401}" dt="2023-09-05T04:49:23.450" v="76" actId="1076"/>
        <pc:sldMkLst>
          <pc:docMk/>
          <pc:sldMk cId="771410936" sldId="902"/>
        </pc:sldMkLst>
        <pc:picChg chg="mod">
          <ac:chgData name="Nguyễn Minh Tân - Khoa Công nghệ Thông tin - VLTECH" userId="101068a6-915f-4420-8228-af2e167f3950" providerId="ADAL" clId="{E61CB77D-5B88-45D8-8CD8-96023D1FE401}" dt="2023-09-05T04:49:23.450" v="76" actId="1076"/>
          <ac:picMkLst>
            <pc:docMk/>
            <pc:sldMk cId="771410936" sldId="902"/>
            <ac:picMk id="5" creationId="{00000000-0000-0000-0000-000000000000}"/>
          </ac:picMkLst>
        </pc:picChg>
      </pc:sldChg>
      <pc:sldChg chg="modSp add mod modNotes">
        <pc:chgData name="Nguyễn Minh Tân - Khoa Công nghệ Thông tin - VLTECH" userId="101068a6-915f-4420-8228-af2e167f3950" providerId="ADAL" clId="{E61CB77D-5B88-45D8-8CD8-96023D1FE401}" dt="2023-09-05T04:49:31.168" v="78" actId="1076"/>
        <pc:sldMkLst>
          <pc:docMk/>
          <pc:sldMk cId="2951317862" sldId="903"/>
        </pc:sldMkLst>
        <pc:spChg chg="mod">
          <ac:chgData name="Nguyễn Minh Tân - Khoa Công nghệ Thông tin - VLTECH" userId="101068a6-915f-4420-8228-af2e167f3950" providerId="ADAL" clId="{E61CB77D-5B88-45D8-8CD8-96023D1FE401}" dt="2023-09-05T04:49:28.526" v="77" actId="1076"/>
          <ac:spMkLst>
            <pc:docMk/>
            <pc:sldMk cId="2951317862" sldId="903"/>
            <ac:spMk id="9219" creationId="{00000000-0000-0000-0000-000000000000}"/>
          </ac:spMkLst>
        </pc:spChg>
        <pc:picChg chg="mod">
          <ac:chgData name="Nguyễn Minh Tân - Khoa Công nghệ Thông tin - VLTECH" userId="101068a6-915f-4420-8228-af2e167f3950" providerId="ADAL" clId="{E61CB77D-5B88-45D8-8CD8-96023D1FE401}" dt="2023-09-05T04:49:31.168" v="78" actId="1076"/>
          <ac:picMkLst>
            <pc:docMk/>
            <pc:sldMk cId="2951317862" sldId="903"/>
            <ac:picMk id="5"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2417319324" sldId="904"/>
        </pc:sldMkLst>
      </pc:sldChg>
      <pc:sldChg chg="add">
        <pc:chgData name="Nguyễn Minh Tân - Khoa Công nghệ Thông tin - VLTECH" userId="101068a6-915f-4420-8228-af2e167f3950" providerId="ADAL" clId="{E61CB77D-5B88-45D8-8CD8-96023D1FE401}" dt="2023-09-05T04:47:14.543" v="53"/>
        <pc:sldMkLst>
          <pc:docMk/>
          <pc:sldMk cId="2038794988" sldId="907"/>
        </pc:sldMkLst>
      </pc:sldChg>
      <pc:sldChg chg="modSp add mod">
        <pc:chgData name="Nguyễn Minh Tân - Khoa Công nghệ Thông tin - VLTECH" userId="101068a6-915f-4420-8228-af2e167f3950" providerId="ADAL" clId="{E61CB77D-5B88-45D8-8CD8-96023D1FE401}" dt="2023-09-05T04:48:56.626" v="70" actId="1076"/>
        <pc:sldMkLst>
          <pc:docMk/>
          <pc:sldMk cId="1168743547" sldId="908"/>
        </pc:sldMkLst>
        <pc:spChg chg="mod">
          <ac:chgData name="Nguyễn Minh Tân - Khoa Công nghệ Thông tin - VLTECH" userId="101068a6-915f-4420-8228-af2e167f3950" providerId="ADAL" clId="{E61CB77D-5B88-45D8-8CD8-96023D1FE401}" dt="2023-09-05T04:48:54.692" v="69" actId="1076"/>
          <ac:spMkLst>
            <pc:docMk/>
            <pc:sldMk cId="1168743547" sldId="908"/>
            <ac:spMk id="9219" creationId="{00000000-0000-0000-0000-000000000000}"/>
          </ac:spMkLst>
        </pc:spChg>
        <pc:picChg chg="mod">
          <ac:chgData name="Nguyễn Minh Tân - Khoa Công nghệ Thông tin - VLTECH" userId="101068a6-915f-4420-8228-af2e167f3950" providerId="ADAL" clId="{E61CB77D-5B88-45D8-8CD8-96023D1FE401}" dt="2023-09-05T04:48:56.626" v="70" actId="1076"/>
          <ac:picMkLst>
            <pc:docMk/>
            <pc:sldMk cId="1168743547" sldId="908"/>
            <ac:picMk id="2" creationId="{00000000-0000-0000-0000-000000000000}"/>
          </ac:picMkLst>
        </pc:picChg>
      </pc:sldChg>
      <pc:sldMasterChg chg="delSldLayout">
        <pc:chgData name="Nguyễn Minh Tân - Khoa Công nghệ Thông tin - VLTECH" userId="101068a6-915f-4420-8228-af2e167f3950" providerId="ADAL" clId="{E61CB77D-5B88-45D8-8CD8-96023D1FE401}" dt="2023-09-05T04:47:05.180" v="52" actId="47"/>
        <pc:sldMasterMkLst>
          <pc:docMk/>
          <pc:sldMasterMk cId="464241476" sldId="2147483660"/>
        </pc:sldMasterMkLst>
        <pc:sldLayoutChg chg="del">
          <pc:chgData name="Nguyễn Minh Tân - Khoa Công nghệ Thông tin - VLTECH" userId="101068a6-915f-4420-8228-af2e167f3950" providerId="ADAL" clId="{E61CB77D-5B88-45D8-8CD8-96023D1FE401}" dt="2023-09-05T04:47:05.180" v="52" actId="47"/>
          <pc:sldLayoutMkLst>
            <pc:docMk/>
            <pc:sldMasterMk cId="464241476" sldId="2147483660"/>
            <pc:sldLayoutMk cId="2792630841" sldId="2147483671"/>
          </pc:sldLayoutMkLst>
        </pc:sldLayoutChg>
      </pc:sldMasterChg>
    </pc:docChg>
  </pc:docChgLst>
  <pc:docChgLst>
    <pc:chgData name="Nguyễn Minh Tân - Khoa Công nghệ Thông tin - VLTECH" userId="101068a6-915f-4420-8228-af2e167f3950" providerId="ADAL" clId="{D3D55A1D-5F1B-4F7A-8EE5-C3B38965AE6F}"/>
    <pc:docChg chg="undo custSel addSld delSld modSld">
      <pc:chgData name="Nguyễn Minh Tân - Khoa Công nghệ Thông tin - VLTECH" userId="101068a6-915f-4420-8228-af2e167f3950" providerId="ADAL" clId="{D3D55A1D-5F1B-4F7A-8EE5-C3B38965AE6F}" dt="2023-08-29T14:22:26.702" v="528" actId="20577"/>
      <pc:docMkLst>
        <pc:docMk/>
      </pc:docMkLst>
      <pc:sldChg chg="modSp add del mod modTransition">
        <pc:chgData name="Nguyễn Minh Tân - Khoa Công nghệ Thông tin - VLTECH" userId="101068a6-915f-4420-8228-af2e167f3950" providerId="ADAL" clId="{D3D55A1D-5F1B-4F7A-8EE5-C3B38965AE6F}" dt="2023-08-29T12:41:20.967" v="100" actId="20577"/>
        <pc:sldMkLst>
          <pc:docMk/>
          <pc:sldMk cId="0" sldId="258"/>
        </pc:sldMkLst>
        <pc:spChg chg="mod">
          <ac:chgData name="Nguyễn Minh Tân - Khoa Công nghệ Thông tin - VLTECH" userId="101068a6-915f-4420-8228-af2e167f3950" providerId="ADAL" clId="{D3D55A1D-5F1B-4F7A-8EE5-C3B38965AE6F}" dt="2023-08-29T12:41:20.967" v="100" actId="20577"/>
          <ac:spMkLst>
            <pc:docMk/>
            <pc:sldMk cId="0" sldId="258"/>
            <ac:spMk id="155"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3:22.210" v="186" actId="20577"/>
        <pc:sldMkLst>
          <pc:docMk/>
          <pc:sldMk cId="0" sldId="259"/>
        </pc:sldMkLst>
        <pc:spChg chg="mod">
          <ac:chgData name="Nguyễn Minh Tân - Khoa Công nghệ Thông tin - VLTECH" userId="101068a6-915f-4420-8228-af2e167f3950" providerId="ADAL" clId="{D3D55A1D-5F1B-4F7A-8EE5-C3B38965AE6F}" dt="2023-08-29T12:53:22.210" v="186" actId="20577"/>
          <ac:spMkLst>
            <pc:docMk/>
            <pc:sldMk cId="0" sldId="259"/>
            <ac:spMk id="163"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11:27.918" v="383" actId="27636"/>
        <pc:sldMkLst>
          <pc:docMk/>
          <pc:sldMk cId="0" sldId="260"/>
        </pc:sldMkLst>
        <pc:spChg chg="mod">
          <ac:chgData name="Nguyễn Minh Tân - Khoa Công nghệ Thông tin - VLTECH" userId="101068a6-915f-4420-8228-af2e167f3950" providerId="ADAL" clId="{D3D55A1D-5F1B-4F7A-8EE5-C3B38965AE6F}" dt="2023-08-29T14:11:27.918" v="383" actId="27636"/>
          <ac:spMkLst>
            <pc:docMk/>
            <pc:sldMk cId="0" sldId="260"/>
            <ac:spMk id="171"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45:21.177" v="157"/>
        <pc:sldMkLst>
          <pc:docMk/>
          <pc:sldMk cId="0" sldId="261"/>
        </pc:sldMkLst>
        <pc:spChg chg="mod">
          <ac:chgData name="Nguyễn Minh Tân - Khoa Công nghệ Thông tin - VLTECH" userId="101068a6-915f-4420-8228-af2e167f3950" providerId="ADAL" clId="{D3D55A1D-5F1B-4F7A-8EE5-C3B38965AE6F}" dt="2023-08-29T12:45:21.177" v="157"/>
          <ac:spMkLst>
            <pc:docMk/>
            <pc:sldMk cId="0" sldId="261"/>
            <ac:spMk id="179"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2:45.595" v="160" actId="20577"/>
        <pc:sldMkLst>
          <pc:docMk/>
          <pc:sldMk cId="0" sldId="262"/>
        </pc:sldMkLst>
        <pc:spChg chg="mod">
          <ac:chgData name="Nguyễn Minh Tân - Khoa Công nghệ Thông tin - VLTECH" userId="101068a6-915f-4420-8228-af2e167f3950" providerId="ADAL" clId="{D3D55A1D-5F1B-4F7A-8EE5-C3B38965AE6F}" dt="2023-08-29T12:52:45.595" v="160" actId="20577"/>
          <ac:spMkLst>
            <pc:docMk/>
            <pc:sldMk cId="0" sldId="262"/>
            <ac:spMk id="187"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2:55.921" v="161"/>
        <pc:sldMkLst>
          <pc:docMk/>
          <pc:sldMk cId="0" sldId="263"/>
        </pc:sldMkLst>
        <pc:spChg chg="mod">
          <ac:chgData name="Nguyễn Minh Tân - Khoa Công nghệ Thông tin - VLTECH" userId="101068a6-915f-4420-8228-af2e167f3950" providerId="ADAL" clId="{D3D55A1D-5F1B-4F7A-8EE5-C3B38965AE6F}" dt="2023-08-29T12:52:55.921" v="161"/>
          <ac:spMkLst>
            <pc:docMk/>
            <pc:sldMk cId="0" sldId="263"/>
            <ac:spMk id="195"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12:49.618" v="517" actId="20577"/>
        <pc:sldMkLst>
          <pc:docMk/>
          <pc:sldMk cId="0" sldId="264"/>
        </pc:sldMkLst>
        <pc:spChg chg="mod">
          <ac:chgData name="Nguyễn Minh Tân - Khoa Công nghệ Thông tin - VLTECH" userId="101068a6-915f-4420-8228-af2e167f3950" providerId="ADAL" clId="{D3D55A1D-5F1B-4F7A-8EE5-C3B38965AE6F}" dt="2023-08-29T14:12:49.618" v="517" actId="20577"/>
          <ac:spMkLst>
            <pc:docMk/>
            <pc:sldMk cId="0" sldId="264"/>
            <ac:spMk id="203"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22:26.702" v="528" actId="20577"/>
        <pc:sldMkLst>
          <pc:docMk/>
          <pc:sldMk cId="0" sldId="266"/>
        </pc:sldMkLst>
        <pc:spChg chg="mod">
          <ac:chgData name="Nguyễn Minh Tân - Khoa Công nghệ Thông tin - VLTECH" userId="101068a6-915f-4420-8228-af2e167f3950" providerId="ADAL" clId="{D3D55A1D-5F1B-4F7A-8EE5-C3B38965AE6F}" dt="2023-08-29T13:01:13.059" v="372" actId="20577"/>
          <ac:spMkLst>
            <pc:docMk/>
            <pc:sldMk cId="0" sldId="266"/>
            <ac:spMk id="218" creationId="{00000000-0000-0000-0000-000000000000}"/>
          </ac:spMkLst>
        </pc:spChg>
        <pc:spChg chg="mod">
          <ac:chgData name="Nguyễn Minh Tân - Khoa Công nghệ Thông tin - VLTECH" userId="101068a6-915f-4420-8228-af2e167f3950" providerId="ADAL" clId="{D3D55A1D-5F1B-4F7A-8EE5-C3B38965AE6F}" dt="2023-08-29T14:22:26.702" v="528" actId="20577"/>
          <ac:spMkLst>
            <pc:docMk/>
            <pc:sldMk cId="0" sldId="266"/>
            <ac:spMk id="219" creationId="{00000000-0000-0000-0000-000000000000}"/>
          </ac:spMkLst>
        </pc:spChg>
      </pc:sldChg>
      <pc:sldChg chg="modSp mod">
        <pc:chgData name="Nguyễn Minh Tân - Khoa Công nghệ Thông tin - VLTECH" userId="101068a6-915f-4420-8228-af2e167f3950" providerId="ADAL" clId="{D3D55A1D-5F1B-4F7A-8EE5-C3B38965AE6F}" dt="2023-08-29T12:35:55.113" v="38" actId="1076"/>
        <pc:sldMkLst>
          <pc:docMk/>
          <pc:sldMk cId="3671363652" sldId="285"/>
        </pc:sldMkLst>
        <pc:spChg chg="mod">
          <ac:chgData name="Nguyễn Minh Tân - Khoa Công nghệ Thông tin - VLTECH" userId="101068a6-915f-4420-8228-af2e167f3950" providerId="ADAL" clId="{D3D55A1D-5F1B-4F7A-8EE5-C3B38965AE6F}" dt="2023-08-29T12:35:55.113" v="38" actId="1076"/>
          <ac:spMkLst>
            <pc:docMk/>
            <pc:sldMk cId="3671363652" sldId="285"/>
            <ac:spMk id="19" creationId="{CEF99411-4709-4D85-A7C3-945C4791A054}"/>
          </ac:spMkLst>
        </pc:spChg>
      </pc:sldChg>
      <pc:sldChg chg="del">
        <pc:chgData name="Nguyễn Minh Tân - Khoa Công nghệ Thông tin - VLTECH" userId="101068a6-915f-4420-8228-af2e167f3950" providerId="ADAL" clId="{D3D55A1D-5F1B-4F7A-8EE5-C3B38965AE6F}" dt="2023-08-29T12:37:51.035" v="40" actId="47"/>
        <pc:sldMkLst>
          <pc:docMk/>
          <pc:sldMk cId="133809529" sldId="287"/>
        </pc:sldMkLst>
      </pc:sldChg>
      <pc:sldChg chg="modSp del mod">
        <pc:chgData name="Nguyễn Minh Tân - Khoa Công nghệ Thông tin - VLTECH" userId="101068a6-915f-4420-8228-af2e167f3950" providerId="ADAL" clId="{D3D55A1D-5F1B-4F7A-8EE5-C3B38965AE6F}" dt="2023-08-29T12:38:10.325" v="44" actId="47"/>
        <pc:sldMkLst>
          <pc:docMk/>
          <pc:sldMk cId="726866880" sldId="303"/>
        </pc:sldMkLst>
        <pc:spChg chg="mod">
          <ac:chgData name="Nguyễn Minh Tân - Khoa Công nghệ Thông tin - VLTECH" userId="101068a6-915f-4420-8228-af2e167f3950" providerId="ADAL" clId="{D3D55A1D-5F1B-4F7A-8EE5-C3B38965AE6F}" dt="2023-08-29T05:31:50.953" v="0" actId="20577"/>
          <ac:spMkLst>
            <pc:docMk/>
            <pc:sldMk cId="726866880" sldId="303"/>
            <ac:spMk id="62" creationId="{00000000-0000-0000-0000-000000000000}"/>
          </ac:spMkLst>
        </pc:spChg>
      </pc:sldChg>
      <pc:sldChg chg="del">
        <pc:chgData name="Nguyễn Minh Tân - Khoa Công nghệ Thông tin - VLTECH" userId="101068a6-915f-4420-8228-af2e167f3950" providerId="ADAL" clId="{D3D55A1D-5F1B-4F7A-8EE5-C3B38965AE6F}" dt="2023-08-29T12:38:15.576" v="48" actId="47"/>
        <pc:sldMkLst>
          <pc:docMk/>
          <pc:sldMk cId="2150860130" sldId="321"/>
        </pc:sldMkLst>
      </pc:sldChg>
      <pc:sldChg chg="modSp del mod">
        <pc:chgData name="Nguyễn Minh Tân - Khoa Công nghệ Thông tin - VLTECH" userId="101068a6-915f-4420-8228-af2e167f3950" providerId="ADAL" clId="{D3D55A1D-5F1B-4F7A-8EE5-C3B38965AE6F}" dt="2023-08-29T12:38:11.515" v="45" actId="47"/>
        <pc:sldMkLst>
          <pc:docMk/>
          <pc:sldMk cId="909501894" sldId="345"/>
        </pc:sldMkLst>
        <pc:spChg chg="mod">
          <ac:chgData name="Nguyễn Minh Tân - Khoa Công nghệ Thông tin - VLTECH" userId="101068a6-915f-4420-8228-af2e167f3950" providerId="ADAL" clId="{D3D55A1D-5F1B-4F7A-8EE5-C3B38965AE6F}" dt="2023-08-29T05:34:10.056" v="3" actId="20577"/>
          <ac:spMkLst>
            <pc:docMk/>
            <pc:sldMk cId="909501894" sldId="345"/>
            <ac:spMk id="62" creationId="{00000000-0000-0000-0000-000000000000}"/>
          </ac:spMkLst>
        </pc:spChg>
      </pc:sldChg>
      <pc:sldChg chg="del">
        <pc:chgData name="Nguyễn Minh Tân - Khoa Công nghệ Thông tin - VLTECH" userId="101068a6-915f-4420-8228-af2e167f3950" providerId="ADAL" clId="{D3D55A1D-5F1B-4F7A-8EE5-C3B38965AE6F}" dt="2023-08-29T12:38:12.439" v="46" actId="47"/>
        <pc:sldMkLst>
          <pc:docMk/>
          <pc:sldMk cId="3722176183" sldId="346"/>
        </pc:sldMkLst>
      </pc:sldChg>
      <pc:sldChg chg="del">
        <pc:chgData name="Nguyễn Minh Tân - Khoa Công nghệ Thông tin - VLTECH" userId="101068a6-915f-4420-8228-af2e167f3950" providerId="ADAL" clId="{D3D55A1D-5F1B-4F7A-8EE5-C3B38965AE6F}" dt="2023-08-29T12:38:13.654" v="47" actId="47"/>
        <pc:sldMkLst>
          <pc:docMk/>
          <pc:sldMk cId="3673008373" sldId="347"/>
        </pc:sldMkLst>
      </pc:sldChg>
    </pc:docChg>
  </pc:docChgLst>
  <pc:docChgLst>
    <pc:chgData name="Nguyễn Minh Tân - Khoa Công nghệ Thông tin - VLTECH" userId="101068a6-915f-4420-8228-af2e167f3950" providerId="ADAL" clId="{00D6936F-90BB-4A1B-954F-7A0E430E4D6D}"/>
    <pc:docChg chg="undo custSel addSld delSld modSld sldOrd">
      <pc:chgData name="Nguyễn Minh Tân - Khoa Công nghệ Thông tin - VLTECH" userId="101068a6-915f-4420-8228-af2e167f3950" providerId="ADAL" clId="{00D6936F-90BB-4A1B-954F-7A0E430E4D6D}" dt="2023-09-05T04:35:14.471" v="1088" actId="478"/>
      <pc:docMkLst>
        <pc:docMk/>
      </pc:docMkLst>
      <pc:sldChg chg="del">
        <pc:chgData name="Nguyễn Minh Tân - Khoa Công nghệ Thông tin - VLTECH" userId="101068a6-915f-4420-8228-af2e167f3950" providerId="ADAL" clId="{00D6936F-90BB-4A1B-954F-7A0E430E4D6D}" dt="2023-09-05T04:07:38.041" v="219" actId="47"/>
        <pc:sldMkLst>
          <pc:docMk/>
          <pc:sldMk cId="0" sldId="258"/>
        </pc:sldMkLst>
      </pc:sldChg>
      <pc:sldChg chg="modSp del mod ord">
        <pc:chgData name="Nguyễn Minh Tân - Khoa Công nghệ Thông tin - VLTECH" userId="101068a6-915f-4420-8228-af2e167f3950" providerId="ADAL" clId="{00D6936F-90BB-4A1B-954F-7A0E430E4D6D}" dt="2023-09-05T04:29:23.912" v="732" actId="47"/>
        <pc:sldMkLst>
          <pc:docMk/>
          <pc:sldMk cId="0" sldId="259"/>
        </pc:sldMkLst>
        <pc:spChg chg="mod">
          <ac:chgData name="Nguyễn Minh Tân - Khoa Công nghệ Thông tin - VLTECH" userId="101068a6-915f-4420-8228-af2e167f3950" providerId="ADAL" clId="{00D6936F-90BB-4A1B-954F-7A0E430E4D6D}" dt="2023-09-05T04:13:52.861" v="723" actId="20577"/>
          <ac:spMkLst>
            <pc:docMk/>
            <pc:sldMk cId="0" sldId="259"/>
            <ac:spMk id="163" creationId="{00000000-0000-0000-0000-000000000000}"/>
          </ac:spMkLst>
        </pc:spChg>
      </pc:sldChg>
      <pc:sldChg chg="del">
        <pc:chgData name="Nguyễn Minh Tân - Khoa Công nghệ Thông tin - VLTECH" userId="101068a6-915f-4420-8228-af2e167f3950" providerId="ADAL" clId="{00D6936F-90BB-4A1B-954F-7A0E430E4D6D}" dt="2023-09-05T04:08:28.312" v="224" actId="47"/>
        <pc:sldMkLst>
          <pc:docMk/>
          <pc:sldMk cId="0" sldId="260"/>
        </pc:sldMkLst>
      </pc:sldChg>
      <pc:sldChg chg="del">
        <pc:chgData name="Nguyễn Minh Tân - Khoa Công nghệ Thông tin - VLTECH" userId="101068a6-915f-4420-8228-af2e167f3950" providerId="ADAL" clId="{00D6936F-90BB-4A1B-954F-7A0E430E4D6D}" dt="2023-09-05T04:08:29.208" v="225" actId="47"/>
        <pc:sldMkLst>
          <pc:docMk/>
          <pc:sldMk cId="0" sldId="261"/>
        </pc:sldMkLst>
      </pc:sldChg>
      <pc:sldChg chg="del">
        <pc:chgData name="Nguyễn Minh Tân - Khoa Công nghệ Thông tin - VLTECH" userId="101068a6-915f-4420-8228-af2e167f3950" providerId="ADAL" clId="{00D6936F-90BB-4A1B-954F-7A0E430E4D6D}" dt="2023-09-05T04:08:30.228" v="226" actId="47"/>
        <pc:sldMkLst>
          <pc:docMk/>
          <pc:sldMk cId="0" sldId="262"/>
        </pc:sldMkLst>
      </pc:sldChg>
      <pc:sldChg chg="del">
        <pc:chgData name="Nguyễn Minh Tân - Khoa Công nghệ Thông tin - VLTECH" userId="101068a6-915f-4420-8228-af2e167f3950" providerId="ADAL" clId="{00D6936F-90BB-4A1B-954F-7A0E430E4D6D}" dt="2023-09-05T04:08:32.880" v="227" actId="47"/>
        <pc:sldMkLst>
          <pc:docMk/>
          <pc:sldMk cId="0" sldId="263"/>
        </pc:sldMkLst>
      </pc:sldChg>
      <pc:sldChg chg="del ord">
        <pc:chgData name="Nguyễn Minh Tân - Khoa Công nghệ Thông tin - VLTECH" userId="101068a6-915f-4420-8228-af2e167f3950" providerId="ADAL" clId="{00D6936F-90BB-4A1B-954F-7A0E430E4D6D}" dt="2023-09-05T04:29:23.912" v="732" actId="47"/>
        <pc:sldMkLst>
          <pc:docMk/>
          <pc:sldMk cId="0" sldId="264"/>
        </pc:sldMkLst>
      </pc:sldChg>
      <pc:sldChg chg="addSp modSp del ord">
        <pc:chgData name="Nguyễn Minh Tân - Khoa Công nghệ Thông tin - VLTECH" userId="101068a6-915f-4420-8228-af2e167f3950" providerId="ADAL" clId="{00D6936F-90BB-4A1B-954F-7A0E430E4D6D}" dt="2023-09-05T04:29:23.912" v="732" actId="47"/>
        <pc:sldMkLst>
          <pc:docMk/>
          <pc:sldMk cId="0" sldId="266"/>
        </pc:sldMkLst>
        <pc:picChg chg="add mod">
          <ac:chgData name="Nguyễn Minh Tân - Khoa Công nghệ Thông tin - VLTECH" userId="101068a6-915f-4420-8228-af2e167f3950" providerId="ADAL" clId="{00D6936F-90BB-4A1B-954F-7A0E430E4D6D}" dt="2023-09-05T04:09:00.003" v="234" actId="1076"/>
          <ac:picMkLst>
            <pc:docMk/>
            <pc:sldMk cId="0" sldId="266"/>
            <ac:picMk id="2" creationId="{C7530EE8-D4BC-2A4F-315D-7237F5E659A6}"/>
          </ac:picMkLst>
        </pc:picChg>
      </pc:sldChg>
      <pc:sldChg chg="modSp mod">
        <pc:chgData name="Nguyễn Minh Tân - Khoa Công nghệ Thông tin - VLTECH" userId="101068a6-915f-4420-8228-af2e167f3950" providerId="ADAL" clId="{00D6936F-90BB-4A1B-954F-7A0E430E4D6D}" dt="2023-09-05T04:34:59.967" v="1085" actId="20577"/>
        <pc:sldMkLst>
          <pc:docMk/>
          <pc:sldMk cId="3671363652" sldId="285"/>
        </pc:sldMkLst>
        <pc:spChg chg="mod">
          <ac:chgData name="Nguyễn Minh Tân - Khoa Công nghệ Thông tin - VLTECH" userId="101068a6-915f-4420-8228-af2e167f3950" providerId="ADAL" clId="{00D6936F-90BB-4A1B-954F-7A0E430E4D6D}" dt="2023-09-05T04:34:59.967" v="1085" actId="20577"/>
          <ac:spMkLst>
            <pc:docMk/>
            <pc:sldMk cId="3671363652" sldId="285"/>
            <ac:spMk id="19" creationId="{CEF99411-4709-4D85-A7C3-945C4791A054}"/>
          </ac:spMkLst>
        </pc:spChg>
      </pc:sldChg>
      <pc:sldChg chg="del">
        <pc:chgData name="Nguyễn Minh Tân - Khoa Công nghệ Thông tin - VLTECH" userId="101068a6-915f-4420-8228-af2e167f3950" providerId="ADAL" clId="{00D6936F-90BB-4A1B-954F-7A0E430E4D6D}" dt="2023-09-05T04:29:23.912" v="732" actId="47"/>
        <pc:sldMkLst>
          <pc:docMk/>
          <pc:sldMk cId="3448089675" sldId="319"/>
        </pc:sldMkLst>
      </pc:sldChg>
      <pc:sldChg chg="modSp del mod ord">
        <pc:chgData name="Nguyễn Minh Tân - Khoa Công nghệ Thông tin - VLTECH" userId="101068a6-915f-4420-8228-af2e167f3950" providerId="ADAL" clId="{00D6936F-90BB-4A1B-954F-7A0E430E4D6D}" dt="2023-09-05T04:29:23.912" v="732" actId="47"/>
        <pc:sldMkLst>
          <pc:docMk/>
          <pc:sldMk cId="4260503108" sldId="344"/>
        </pc:sldMkLst>
        <pc:spChg chg="mod">
          <ac:chgData name="Nguyễn Minh Tân - Khoa Công nghệ Thông tin - VLTECH" userId="101068a6-915f-4420-8228-af2e167f3950" providerId="ADAL" clId="{00D6936F-90BB-4A1B-954F-7A0E430E4D6D}" dt="2023-09-05T04:06:20.072" v="115" actId="20577"/>
          <ac:spMkLst>
            <pc:docMk/>
            <pc:sldMk cId="4260503108" sldId="344"/>
            <ac:spMk id="242" creationId="{00000000-0000-0000-0000-000000000000}"/>
          </ac:spMkLst>
        </pc:spChg>
      </pc:sldChg>
      <pc:sldChg chg="modSp add del">
        <pc:chgData name="Nguyễn Minh Tân - Khoa Công nghệ Thông tin - VLTECH" userId="101068a6-915f-4420-8228-af2e167f3950" providerId="ADAL" clId="{00D6936F-90BB-4A1B-954F-7A0E430E4D6D}" dt="2023-09-05T04:31:26.298" v="994" actId="47"/>
        <pc:sldMkLst>
          <pc:docMk/>
          <pc:sldMk cId="0" sldId="754"/>
        </pc:sldMkLst>
        <pc:picChg chg="mod">
          <ac:chgData name="Nguyễn Minh Tân - Khoa Công nghệ Thông tin - VLTECH" userId="101068a6-915f-4420-8228-af2e167f3950" providerId="ADAL" clId="{00D6936F-90BB-4A1B-954F-7A0E430E4D6D}" dt="2023-09-05T04:30:56.410" v="910" actId="1076"/>
          <ac:picMkLst>
            <pc:docMk/>
            <pc:sldMk cId="0" sldId="754"/>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1984052212" sldId="854"/>
        </pc:sldMkLst>
      </pc:sldChg>
      <pc:sldChg chg="modSp add del">
        <pc:chgData name="Nguyễn Minh Tân - Khoa Công nghệ Thông tin - VLTECH" userId="101068a6-915f-4420-8228-af2e167f3950" providerId="ADAL" clId="{00D6936F-90BB-4A1B-954F-7A0E430E4D6D}" dt="2023-09-05T04:31:38.513" v="996" actId="1076"/>
        <pc:sldMkLst>
          <pc:docMk/>
          <pc:sldMk cId="1571375140" sldId="855"/>
        </pc:sldMkLst>
        <pc:picChg chg="mod">
          <ac:chgData name="Nguyễn Minh Tân - Khoa Công nghệ Thông tin - VLTECH" userId="101068a6-915f-4420-8228-af2e167f3950" providerId="ADAL" clId="{00D6936F-90BB-4A1B-954F-7A0E430E4D6D}" dt="2023-09-05T04:31:38.513" v="996" actId="1076"/>
          <ac:picMkLst>
            <pc:docMk/>
            <pc:sldMk cId="1571375140" sldId="855"/>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1111921603" sldId="856"/>
        </pc:sldMkLst>
      </pc:sldChg>
      <pc:sldChg chg="add del">
        <pc:chgData name="Nguyễn Minh Tân - Khoa Công nghệ Thông tin - VLTECH" userId="101068a6-915f-4420-8228-af2e167f3950" providerId="ADAL" clId="{00D6936F-90BB-4A1B-954F-7A0E430E4D6D}" dt="2023-09-05T04:29:40.641" v="733"/>
        <pc:sldMkLst>
          <pc:docMk/>
          <pc:sldMk cId="2372180781" sldId="857"/>
        </pc:sldMkLst>
      </pc:sldChg>
      <pc:sldChg chg="add del">
        <pc:chgData name="Nguyễn Minh Tân - Khoa Công nghệ Thông tin - VLTECH" userId="101068a6-915f-4420-8228-af2e167f3950" providerId="ADAL" clId="{00D6936F-90BB-4A1B-954F-7A0E430E4D6D}" dt="2023-09-05T04:29:40.641" v="733"/>
        <pc:sldMkLst>
          <pc:docMk/>
          <pc:sldMk cId="598071266" sldId="858"/>
        </pc:sldMkLst>
      </pc:sldChg>
      <pc:sldChg chg="add del">
        <pc:chgData name="Nguyễn Minh Tân - Khoa Công nghệ Thông tin - VLTECH" userId="101068a6-915f-4420-8228-af2e167f3950" providerId="ADAL" clId="{00D6936F-90BB-4A1B-954F-7A0E430E4D6D}" dt="2023-09-05T04:29:40.641" v="733"/>
        <pc:sldMkLst>
          <pc:docMk/>
          <pc:sldMk cId="987233581" sldId="859"/>
        </pc:sldMkLst>
      </pc:sldChg>
      <pc:sldChg chg="add del">
        <pc:chgData name="Nguyễn Minh Tân - Khoa Công nghệ Thông tin - VLTECH" userId="101068a6-915f-4420-8228-af2e167f3950" providerId="ADAL" clId="{00D6936F-90BB-4A1B-954F-7A0E430E4D6D}" dt="2023-09-05T04:29:40.641" v="733"/>
        <pc:sldMkLst>
          <pc:docMk/>
          <pc:sldMk cId="2388248193" sldId="860"/>
        </pc:sldMkLst>
      </pc:sldChg>
      <pc:sldChg chg="add del modNotes">
        <pc:chgData name="Nguyễn Minh Tân - Khoa Công nghệ Thông tin - VLTECH" userId="101068a6-915f-4420-8228-af2e167f3950" providerId="ADAL" clId="{00D6936F-90BB-4A1B-954F-7A0E430E4D6D}" dt="2023-09-05T04:29:40.713" v="734" actId="27636"/>
        <pc:sldMkLst>
          <pc:docMk/>
          <pc:sldMk cId="259118928" sldId="861"/>
        </pc:sldMkLst>
      </pc:sldChg>
      <pc:sldChg chg="add del">
        <pc:chgData name="Nguyễn Minh Tân - Khoa Công nghệ Thông tin - VLTECH" userId="101068a6-915f-4420-8228-af2e167f3950" providerId="ADAL" clId="{00D6936F-90BB-4A1B-954F-7A0E430E4D6D}" dt="2023-09-05T04:29:40.641" v="733"/>
        <pc:sldMkLst>
          <pc:docMk/>
          <pc:sldMk cId="1457704328" sldId="862"/>
        </pc:sldMkLst>
      </pc:sldChg>
      <pc:sldChg chg="modSp add del">
        <pc:chgData name="Nguyễn Minh Tân - Khoa Công nghệ Thông tin - VLTECH" userId="101068a6-915f-4420-8228-af2e167f3950" providerId="ADAL" clId="{00D6936F-90BB-4A1B-954F-7A0E430E4D6D}" dt="2023-09-05T04:32:20.715" v="998" actId="1076"/>
        <pc:sldMkLst>
          <pc:docMk/>
          <pc:sldMk cId="1557732744" sldId="863"/>
        </pc:sldMkLst>
        <pc:picChg chg="mod">
          <ac:chgData name="Nguyễn Minh Tân - Khoa Công nghệ Thông tin - VLTECH" userId="101068a6-915f-4420-8228-af2e167f3950" providerId="ADAL" clId="{00D6936F-90BB-4A1B-954F-7A0E430E4D6D}" dt="2023-09-05T04:32:20.715" v="998" actId="1076"/>
          <ac:picMkLst>
            <pc:docMk/>
            <pc:sldMk cId="1557732744" sldId="863"/>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811276053" sldId="864"/>
        </pc:sldMkLst>
      </pc:sldChg>
      <pc:sldChg chg="add del">
        <pc:chgData name="Nguyễn Minh Tân - Khoa Công nghệ Thông tin - VLTECH" userId="101068a6-915f-4420-8228-af2e167f3950" providerId="ADAL" clId="{00D6936F-90BB-4A1B-954F-7A0E430E4D6D}" dt="2023-09-05T04:29:40.641" v="733"/>
        <pc:sldMkLst>
          <pc:docMk/>
          <pc:sldMk cId="1045083695" sldId="865"/>
        </pc:sldMkLst>
      </pc:sldChg>
      <pc:sldChg chg="add del">
        <pc:chgData name="Nguyễn Minh Tân - Khoa Công nghệ Thông tin - VLTECH" userId="101068a6-915f-4420-8228-af2e167f3950" providerId="ADAL" clId="{00D6936F-90BB-4A1B-954F-7A0E430E4D6D}" dt="2023-09-05T04:29:40.641" v="733"/>
        <pc:sldMkLst>
          <pc:docMk/>
          <pc:sldMk cId="1265337399" sldId="866"/>
        </pc:sldMkLst>
      </pc:sldChg>
      <pc:sldChg chg="add del">
        <pc:chgData name="Nguyễn Minh Tân - Khoa Công nghệ Thông tin - VLTECH" userId="101068a6-915f-4420-8228-af2e167f3950" providerId="ADAL" clId="{00D6936F-90BB-4A1B-954F-7A0E430E4D6D}" dt="2023-09-05T04:29:40.641" v="733"/>
        <pc:sldMkLst>
          <pc:docMk/>
          <pc:sldMk cId="1277209665" sldId="867"/>
        </pc:sldMkLst>
      </pc:sldChg>
      <pc:sldChg chg="add del">
        <pc:chgData name="Nguyễn Minh Tân - Khoa Công nghệ Thông tin - VLTECH" userId="101068a6-915f-4420-8228-af2e167f3950" providerId="ADAL" clId="{00D6936F-90BB-4A1B-954F-7A0E430E4D6D}" dt="2023-09-05T04:29:40.641" v="733"/>
        <pc:sldMkLst>
          <pc:docMk/>
          <pc:sldMk cId="2613526323" sldId="868"/>
        </pc:sldMkLst>
      </pc:sldChg>
      <pc:sldChg chg="add del">
        <pc:chgData name="Nguyễn Minh Tân - Khoa Công nghệ Thông tin - VLTECH" userId="101068a6-915f-4420-8228-af2e167f3950" providerId="ADAL" clId="{00D6936F-90BB-4A1B-954F-7A0E430E4D6D}" dt="2023-09-05T04:29:40.641" v="733"/>
        <pc:sldMkLst>
          <pc:docMk/>
          <pc:sldMk cId="1806742066" sldId="869"/>
        </pc:sldMkLst>
      </pc:sldChg>
      <pc:sldChg chg="add del">
        <pc:chgData name="Nguyễn Minh Tân - Khoa Công nghệ Thông tin - VLTECH" userId="101068a6-915f-4420-8228-af2e167f3950" providerId="ADAL" clId="{00D6936F-90BB-4A1B-954F-7A0E430E4D6D}" dt="2023-09-05T04:29:40.641" v="733"/>
        <pc:sldMkLst>
          <pc:docMk/>
          <pc:sldMk cId="3608237776" sldId="870"/>
        </pc:sldMkLst>
      </pc:sldChg>
      <pc:sldChg chg="modSp add del mod">
        <pc:chgData name="Nguyễn Minh Tân - Khoa Công nghệ Thông tin - VLTECH" userId="101068a6-915f-4420-8228-af2e167f3950" providerId="ADAL" clId="{00D6936F-90BB-4A1B-954F-7A0E430E4D6D}" dt="2023-09-05T04:32:39.948" v="999" actId="1076"/>
        <pc:sldMkLst>
          <pc:docMk/>
          <pc:sldMk cId="3491246110" sldId="871"/>
        </pc:sldMkLst>
        <pc:graphicFrameChg chg="mod">
          <ac:chgData name="Nguyễn Minh Tân - Khoa Công nghệ Thông tin - VLTECH" userId="101068a6-915f-4420-8228-af2e167f3950" providerId="ADAL" clId="{00D6936F-90BB-4A1B-954F-7A0E430E4D6D}" dt="2023-09-05T04:32:39.948" v="999" actId="1076"/>
          <ac:graphicFrameMkLst>
            <pc:docMk/>
            <pc:sldMk cId="3491246110" sldId="871"/>
            <ac:graphicFrameMk id="5" creationId="{00000000-0000-0000-0000-000000000000}"/>
          </ac:graphicFrameMkLst>
        </pc:graphicFrameChg>
      </pc:sldChg>
      <pc:sldChg chg="add del">
        <pc:chgData name="Nguyễn Minh Tân - Khoa Công nghệ Thông tin - VLTECH" userId="101068a6-915f-4420-8228-af2e167f3950" providerId="ADAL" clId="{00D6936F-90BB-4A1B-954F-7A0E430E4D6D}" dt="2023-09-05T04:29:40.641" v="733"/>
        <pc:sldMkLst>
          <pc:docMk/>
          <pc:sldMk cId="4280227277" sldId="872"/>
        </pc:sldMkLst>
      </pc:sldChg>
      <pc:sldChg chg="add del">
        <pc:chgData name="Nguyễn Minh Tân - Khoa Công nghệ Thông tin - VLTECH" userId="101068a6-915f-4420-8228-af2e167f3950" providerId="ADAL" clId="{00D6936F-90BB-4A1B-954F-7A0E430E4D6D}" dt="2023-09-05T04:29:40.641" v="733"/>
        <pc:sldMkLst>
          <pc:docMk/>
          <pc:sldMk cId="33628262" sldId="873"/>
        </pc:sldMkLst>
      </pc:sldChg>
      <pc:sldChg chg="add del">
        <pc:chgData name="Nguyễn Minh Tân - Khoa Công nghệ Thông tin - VLTECH" userId="101068a6-915f-4420-8228-af2e167f3950" providerId="ADAL" clId="{00D6936F-90BB-4A1B-954F-7A0E430E4D6D}" dt="2023-09-05T04:29:40.641" v="733"/>
        <pc:sldMkLst>
          <pc:docMk/>
          <pc:sldMk cId="654012899" sldId="874"/>
        </pc:sldMkLst>
      </pc:sldChg>
      <pc:sldChg chg="modSp add del mod">
        <pc:chgData name="Nguyễn Minh Tân - Khoa Công nghệ Thông tin - VLTECH" userId="101068a6-915f-4420-8228-af2e167f3950" providerId="ADAL" clId="{00D6936F-90BB-4A1B-954F-7A0E430E4D6D}" dt="2023-09-05T04:33:00.869" v="1000" actId="1076"/>
        <pc:sldMkLst>
          <pc:docMk/>
          <pc:sldMk cId="1464875843" sldId="875"/>
        </pc:sldMkLst>
        <pc:picChg chg="mod">
          <ac:chgData name="Nguyễn Minh Tân - Khoa Công nghệ Thông tin - VLTECH" userId="101068a6-915f-4420-8228-af2e167f3950" providerId="ADAL" clId="{00D6936F-90BB-4A1B-954F-7A0E430E4D6D}" dt="2023-09-05T04:33:00.869" v="1000" actId="1076"/>
          <ac:picMkLst>
            <pc:docMk/>
            <pc:sldMk cId="1464875843" sldId="875"/>
            <ac:picMk id="4" creationId="{00000000-0000-0000-0000-000000000000}"/>
          </ac:picMkLst>
        </pc:picChg>
      </pc:sldChg>
      <pc:sldChg chg="modSp add del">
        <pc:chgData name="Nguyễn Minh Tân - Khoa Công nghệ Thông tin - VLTECH" userId="101068a6-915f-4420-8228-af2e167f3950" providerId="ADAL" clId="{00D6936F-90BB-4A1B-954F-7A0E430E4D6D}" dt="2023-09-05T04:33:07.197" v="1001" actId="1076"/>
        <pc:sldMkLst>
          <pc:docMk/>
          <pc:sldMk cId="3553912725" sldId="876"/>
        </pc:sldMkLst>
        <pc:picChg chg="mod">
          <ac:chgData name="Nguyễn Minh Tân - Khoa Công nghệ Thông tin - VLTECH" userId="101068a6-915f-4420-8228-af2e167f3950" providerId="ADAL" clId="{00D6936F-90BB-4A1B-954F-7A0E430E4D6D}" dt="2023-09-05T04:33:07.197" v="1001" actId="1076"/>
          <ac:picMkLst>
            <pc:docMk/>
            <pc:sldMk cId="3553912725" sldId="876"/>
            <ac:picMk id="4" creationId="{00000000-0000-0000-0000-000000000000}"/>
          </ac:picMkLst>
        </pc:picChg>
      </pc:sldChg>
      <pc:sldChg chg="modSp add del">
        <pc:chgData name="Nguyễn Minh Tân - Khoa Công nghệ Thông tin - VLTECH" userId="101068a6-915f-4420-8228-af2e167f3950" providerId="ADAL" clId="{00D6936F-90BB-4A1B-954F-7A0E430E4D6D}" dt="2023-09-05T04:33:19.319" v="1004" actId="1076"/>
        <pc:sldMkLst>
          <pc:docMk/>
          <pc:sldMk cId="3072195776" sldId="877"/>
        </pc:sldMkLst>
        <pc:picChg chg="mod">
          <ac:chgData name="Nguyễn Minh Tân - Khoa Công nghệ Thông tin - VLTECH" userId="101068a6-915f-4420-8228-af2e167f3950" providerId="ADAL" clId="{00D6936F-90BB-4A1B-954F-7A0E430E4D6D}" dt="2023-09-05T04:33:19.319" v="1004" actId="1076"/>
          <ac:picMkLst>
            <pc:docMk/>
            <pc:sldMk cId="3072195776" sldId="877"/>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277136372" sldId="878"/>
        </pc:sldMkLst>
      </pc:sldChg>
      <pc:sldChg chg="modSp add del">
        <pc:chgData name="Nguyễn Minh Tân - Khoa Công nghệ Thông tin - VLTECH" userId="101068a6-915f-4420-8228-af2e167f3950" providerId="ADAL" clId="{00D6936F-90BB-4A1B-954F-7A0E430E4D6D}" dt="2023-09-05T04:33:15.754" v="1003" actId="1076"/>
        <pc:sldMkLst>
          <pc:docMk/>
          <pc:sldMk cId="1408935662" sldId="879"/>
        </pc:sldMkLst>
        <pc:picChg chg="mod">
          <ac:chgData name="Nguyễn Minh Tân - Khoa Công nghệ Thông tin - VLTECH" userId="101068a6-915f-4420-8228-af2e167f3950" providerId="ADAL" clId="{00D6936F-90BB-4A1B-954F-7A0E430E4D6D}" dt="2023-09-05T04:33:15.754" v="1003" actId="1076"/>
          <ac:picMkLst>
            <pc:docMk/>
            <pc:sldMk cId="1408935662" sldId="879"/>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2667963000" sldId="881"/>
        </pc:sldMkLst>
      </pc:sldChg>
      <pc:sldChg chg="modSp add del mod">
        <pc:chgData name="Nguyễn Minh Tân - Khoa Công nghệ Thông tin - VLTECH" userId="101068a6-915f-4420-8228-af2e167f3950" providerId="ADAL" clId="{00D6936F-90BB-4A1B-954F-7A0E430E4D6D}" dt="2023-09-05T04:33:42.276" v="1007" actId="1076"/>
        <pc:sldMkLst>
          <pc:docMk/>
          <pc:sldMk cId="3468342518" sldId="882"/>
        </pc:sldMkLst>
        <pc:spChg chg="mod">
          <ac:chgData name="Nguyễn Minh Tân - Khoa Công nghệ Thông tin - VLTECH" userId="101068a6-915f-4420-8228-af2e167f3950" providerId="ADAL" clId="{00D6936F-90BB-4A1B-954F-7A0E430E4D6D}" dt="2023-09-05T04:33:42.276" v="1007" actId="1076"/>
          <ac:spMkLst>
            <pc:docMk/>
            <pc:sldMk cId="3468342518" sldId="882"/>
            <ac:spMk id="4" creationId="{920945CC-5D55-40CE-9820-560DC13E22DD}"/>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5" creationId="{01A30DB0-44E3-4F99-9664-33B329BA0EF6}"/>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6" creationId="{5ABAAF9F-AC84-46D3-A421-4EDB00E48676}"/>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7" creationId="{7660EA55-F63A-482B-99A0-CB43C581494E}"/>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8" creationId="{C5412D7F-CCFE-4C8D-B65B-ECF9A043402B}"/>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12" creationId="{FF3D17B9-E218-44BC-BF76-95E7343BB861}"/>
          </ac:spMkLst>
        </pc:sp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9" creationId="{54B23FCD-CF1F-431F-8155-73214AABAC30}"/>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0" creationId="{4CF0314D-0D96-4D99-A572-47E92F632B65}"/>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1" creationId="{26FD16A1-7C78-4E21-B2B3-6A98A804B083}"/>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3" creationId="{49A8A8C8-9D92-4092-9119-E962FFF5CDF9}"/>
          </ac:cxnSpMkLst>
        </pc:cxnChg>
      </pc:sldChg>
      <pc:sldChg chg="add del">
        <pc:chgData name="Nguyễn Minh Tân - Khoa Công nghệ Thông tin - VLTECH" userId="101068a6-915f-4420-8228-af2e167f3950" providerId="ADAL" clId="{00D6936F-90BB-4A1B-954F-7A0E430E4D6D}" dt="2023-09-05T04:29:40.641" v="733"/>
        <pc:sldMkLst>
          <pc:docMk/>
          <pc:sldMk cId="4139396081" sldId="883"/>
        </pc:sldMkLst>
      </pc:sldChg>
      <pc:sldChg chg="modSp add del">
        <pc:chgData name="Nguyễn Minh Tân - Khoa Công nghệ Thông tin - VLTECH" userId="101068a6-915f-4420-8228-af2e167f3950" providerId="ADAL" clId="{00D6936F-90BB-4A1B-954F-7A0E430E4D6D}" dt="2023-09-05T04:33:11.477" v="1002" actId="1076"/>
        <pc:sldMkLst>
          <pc:docMk/>
          <pc:sldMk cId="1750173359" sldId="884"/>
        </pc:sldMkLst>
        <pc:picChg chg="mod">
          <ac:chgData name="Nguyễn Minh Tân - Khoa Công nghệ Thông tin - VLTECH" userId="101068a6-915f-4420-8228-af2e167f3950" providerId="ADAL" clId="{00D6936F-90BB-4A1B-954F-7A0E430E4D6D}" dt="2023-09-05T04:33:11.477" v="1002" actId="1076"/>
          <ac:picMkLst>
            <pc:docMk/>
            <pc:sldMk cId="1750173359" sldId="884"/>
            <ac:picMk id="5"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467511028" sldId="885"/>
        </pc:sldMkLst>
      </pc:sldChg>
      <pc:sldChg chg="modSp add del">
        <pc:chgData name="Nguyễn Minh Tân - Khoa Công nghệ Thông tin - VLTECH" userId="101068a6-915f-4420-8228-af2e167f3950" providerId="ADAL" clId="{00D6936F-90BB-4A1B-954F-7A0E430E4D6D}" dt="2023-09-05T04:33:29.036" v="1006" actId="1076"/>
        <pc:sldMkLst>
          <pc:docMk/>
          <pc:sldMk cId="1387473129" sldId="886"/>
        </pc:sldMkLst>
        <pc:picChg chg="mod">
          <ac:chgData name="Nguyễn Minh Tân - Khoa Công nghệ Thông tin - VLTECH" userId="101068a6-915f-4420-8228-af2e167f3950" providerId="ADAL" clId="{00D6936F-90BB-4A1B-954F-7A0E430E4D6D}" dt="2023-09-05T04:33:27.152" v="1005" actId="1076"/>
          <ac:picMkLst>
            <pc:docMk/>
            <pc:sldMk cId="1387473129" sldId="886"/>
            <ac:picMk id="5" creationId="{00000000-0000-0000-0000-000000000000}"/>
          </ac:picMkLst>
        </pc:picChg>
        <pc:picChg chg="mod">
          <ac:chgData name="Nguyễn Minh Tân - Khoa Công nghệ Thông tin - VLTECH" userId="101068a6-915f-4420-8228-af2e167f3950" providerId="ADAL" clId="{00D6936F-90BB-4A1B-954F-7A0E430E4D6D}" dt="2023-09-05T04:33:29.036" v="1006" actId="1076"/>
          <ac:picMkLst>
            <pc:docMk/>
            <pc:sldMk cId="1387473129" sldId="886"/>
            <ac:picMk id="6"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3528845679" sldId="887"/>
        </pc:sldMkLst>
      </pc:sldChg>
      <pc:sldChg chg="add del">
        <pc:chgData name="Nguyễn Minh Tân - Khoa Công nghệ Thông tin - VLTECH" userId="101068a6-915f-4420-8228-af2e167f3950" providerId="ADAL" clId="{00D6936F-90BB-4A1B-954F-7A0E430E4D6D}" dt="2023-09-05T04:29:40.641" v="733"/>
        <pc:sldMkLst>
          <pc:docMk/>
          <pc:sldMk cId="77754774" sldId="888"/>
        </pc:sldMkLst>
      </pc:sldChg>
      <pc:sldChg chg="add del">
        <pc:chgData name="Nguyễn Minh Tân - Khoa Công nghệ Thông tin - VLTECH" userId="101068a6-915f-4420-8228-af2e167f3950" providerId="ADAL" clId="{00D6936F-90BB-4A1B-954F-7A0E430E4D6D}" dt="2023-09-05T04:29:40.641" v="733"/>
        <pc:sldMkLst>
          <pc:docMk/>
          <pc:sldMk cId="2405830424" sldId="889"/>
        </pc:sldMkLst>
      </pc:sldChg>
      <pc:sldChg chg="add del">
        <pc:chgData name="Nguyễn Minh Tân - Khoa Công nghệ Thông tin - VLTECH" userId="101068a6-915f-4420-8228-af2e167f3950" providerId="ADAL" clId="{00D6936F-90BB-4A1B-954F-7A0E430E4D6D}" dt="2023-09-05T04:29:40.641" v="733"/>
        <pc:sldMkLst>
          <pc:docMk/>
          <pc:sldMk cId="2009616124" sldId="890"/>
        </pc:sldMkLst>
      </pc:sldChg>
      <pc:sldChg chg="add del">
        <pc:chgData name="Nguyễn Minh Tân - Khoa Công nghệ Thông tin - VLTECH" userId="101068a6-915f-4420-8228-af2e167f3950" providerId="ADAL" clId="{00D6936F-90BB-4A1B-954F-7A0E430E4D6D}" dt="2023-09-05T04:29:40.641" v="733"/>
        <pc:sldMkLst>
          <pc:docMk/>
          <pc:sldMk cId="2223348856" sldId="891"/>
        </pc:sldMkLst>
      </pc:sldChg>
      <pc:sldChg chg="add del">
        <pc:chgData name="Nguyễn Minh Tân - Khoa Công nghệ Thông tin - VLTECH" userId="101068a6-915f-4420-8228-af2e167f3950" providerId="ADAL" clId="{00D6936F-90BB-4A1B-954F-7A0E430E4D6D}" dt="2023-09-05T04:29:40.641" v="733"/>
        <pc:sldMkLst>
          <pc:docMk/>
          <pc:sldMk cId="2249555163" sldId="892"/>
        </pc:sldMkLst>
      </pc:sldChg>
      <pc:sldChg chg="add del">
        <pc:chgData name="Nguyễn Minh Tân - Khoa Công nghệ Thông tin - VLTECH" userId="101068a6-915f-4420-8228-af2e167f3950" providerId="ADAL" clId="{00D6936F-90BB-4A1B-954F-7A0E430E4D6D}" dt="2023-09-05T04:29:40.641" v="733"/>
        <pc:sldMkLst>
          <pc:docMk/>
          <pc:sldMk cId="2101738578" sldId="893"/>
        </pc:sldMkLst>
      </pc:sldChg>
      <pc:sldChg chg="add del">
        <pc:chgData name="Nguyễn Minh Tân - Khoa Công nghệ Thông tin - VLTECH" userId="101068a6-915f-4420-8228-af2e167f3950" providerId="ADAL" clId="{00D6936F-90BB-4A1B-954F-7A0E430E4D6D}" dt="2023-09-05T04:29:40.641" v="733"/>
        <pc:sldMkLst>
          <pc:docMk/>
          <pc:sldMk cId="2023148906" sldId="894"/>
        </pc:sldMkLst>
      </pc:sldChg>
      <pc:sldChg chg="add del">
        <pc:chgData name="Nguyễn Minh Tân - Khoa Công nghệ Thông tin - VLTECH" userId="101068a6-915f-4420-8228-af2e167f3950" providerId="ADAL" clId="{00D6936F-90BB-4A1B-954F-7A0E430E4D6D}" dt="2023-09-05T04:29:40.641" v="733"/>
        <pc:sldMkLst>
          <pc:docMk/>
          <pc:sldMk cId="1481827557" sldId="895"/>
        </pc:sldMkLst>
      </pc:sldChg>
      <pc:sldChg chg="add del">
        <pc:chgData name="Nguyễn Minh Tân - Khoa Công nghệ Thông tin - VLTECH" userId="101068a6-915f-4420-8228-af2e167f3950" providerId="ADAL" clId="{00D6936F-90BB-4A1B-954F-7A0E430E4D6D}" dt="2023-09-05T04:29:40.641" v="733"/>
        <pc:sldMkLst>
          <pc:docMk/>
          <pc:sldMk cId="2521353688" sldId="896"/>
        </pc:sldMkLst>
      </pc:sldChg>
      <pc:sldChg chg="add del">
        <pc:chgData name="Nguyễn Minh Tân - Khoa Công nghệ Thông tin - VLTECH" userId="101068a6-915f-4420-8228-af2e167f3950" providerId="ADAL" clId="{00D6936F-90BB-4A1B-954F-7A0E430E4D6D}" dt="2023-09-05T04:29:40.641" v="733"/>
        <pc:sldMkLst>
          <pc:docMk/>
          <pc:sldMk cId="1725997617" sldId="897"/>
        </pc:sldMkLst>
      </pc:sldChg>
      <pc:sldChg chg="add del">
        <pc:chgData name="Nguyễn Minh Tân - Khoa Công nghệ Thông tin - VLTECH" userId="101068a6-915f-4420-8228-af2e167f3950" providerId="ADAL" clId="{00D6936F-90BB-4A1B-954F-7A0E430E4D6D}" dt="2023-09-05T04:29:40.641" v="733"/>
        <pc:sldMkLst>
          <pc:docMk/>
          <pc:sldMk cId="3620450862" sldId="898"/>
        </pc:sldMkLst>
      </pc:sldChg>
      <pc:sldChg chg="add del">
        <pc:chgData name="Nguyễn Minh Tân - Khoa Công nghệ Thông tin - VLTECH" userId="101068a6-915f-4420-8228-af2e167f3950" providerId="ADAL" clId="{00D6936F-90BB-4A1B-954F-7A0E430E4D6D}" dt="2023-09-05T04:29:40.641" v="733"/>
        <pc:sldMkLst>
          <pc:docMk/>
          <pc:sldMk cId="3271688095" sldId="900"/>
        </pc:sldMkLst>
      </pc:sldChg>
      <pc:sldChg chg="add del">
        <pc:chgData name="Nguyễn Minh Tân - Khoa Công nghệ Thông tin - VLTECH" userId="101068a6-915f-4420-8228-af2e167f3950" providerId="ADAL" clId="{00D6936F-90BB-4A1B-954F-7A0E430E4D6D}" dt="2023-09-05T04:14:48.734" v="727" actId="2696"/>
        <pc:sldMkLst>
          <pc:docMk/>
          <pc:sldMk cId="3931890426" sldId="941"/>
        </pc:sldMkLst>
      </pc:sldChg>
      <pc:sldChg chg="delSp modSp add mod">
        <pc:chgData name="Nguyễn Minh Tân - Khoa Công nghệ Thông tin - VLTECH" userId="101068a6-915f-4420-8228-af2e167f3950" providerId="ADAL" clId="{00D6936F-90BB-4A1B-954F-7A0E430E4D6D}" dt="2023-09-05T04:35:14.471" v="1088" actId="478"/>
        <pc:sldMkLst>
          <pc:docMk/>
          <pc:sldMk cId="0" sldId="943"/>
        </pc:sldMkLst>
        <pc:spChg chg="mod">
          <ac:chgData name="Nguyễn Minh Tân - Khoa Công nghệ Thông tin - VLTECH" userId="101068a6-915f-4420-8228-af2e167f3950" providerId="ADAL" clId="{00D6936F-90BB-4A1B-954F-7A0E430E4D6D}" dt="2023-09-05T04:31:32.391" v="995" actId="1076"/>
          <ac:spMkLst>
            <pc:docMk/>
            <pc:sldMk cId="0" sldId="943"/>
            <ac:spMk id="2" creationId="{00000000-0000-0000-0000-000000000000}"/>
          </ac:spMkLst>
        </pc:spChg>
        <pc:spChg chg="del">
          <ac:chgData name="Nguyễn Minh Tân - Khoa Công nghệ Thông tin - VLTECH" userId="101068a6-915f-4420-8228-af2e167f3950" providerId="ADAL" clId="{00D6936F-90BB-4A1B-954F-7A0E430E4D6D}" dt="2023-09-05T04:35:12.889" v="1087" actId="478"/>
          <ac:spMkLst>
            <pc:docMk/>
            <pc:sldMk cId="0" sldId="943"/>
            <ac:spMk id="4" creationId="{00000000-0000-0000-0000-000000000000}"/>
          </ac:spMkLst>
        </pc:spChg>
        <pc:spChg chg="del">
          <ac:chgData name="Nguyễn Minh Tân - Khoa Công nghệ Thông tin - VLTECH" userId="101068a6-915f-4420-8228-af2e167f3950" providerId="ADAL" clId="{00D6936F-90BB-4A1B-954F-7A0E430E4D6D}" dt="2023-09-05T04:35:10.826" v="1086" actId="478"/>
          <ac:spMkLst>
            <pc:docMk/>
            <pc:sldMk cId="0" sldId="943"/>
            <ac:spMk id="5" creationId="{00000000-0000-0000-0000-000000000000}"/>
          </ac:spMkLst>
        </pc:spChg>
        <pc:spChg chg="del">
          <ac:chgData name="Nguyễn Minh Tân - Khoa Công nghệ Thông tin - VLTECH" userId="101068a6-915f-4420-8228-af2e167f3950" providerId="ADAL" clId="{00D6936F-90BB-4A1B-954F-7A0E430E4D6D}" dt="2023-09-05T04:35:14.471" v="1088" actId="478"/>
          <ac:spMkLst>
            <pc:docMk/>
            <pc:sldMk cId="0" sldId="943"/>
            <ac:spMk id="6"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3"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4"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5"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7"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8"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9"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50" creationId="{00000000-0000-0000-0000-000000000000}"/>
          </ac:spMkLst>
        </pc:spChg>
        <pc:spChg chg="mod">
          <ac:chgData name="Nguyễn Minh Tân - Khoa Công nghệ Thông tin - VLTECH" userId="101068a6-915f-4420-8228-af2e167f3950" providerId="ADAL" clId="{00D6936F-90BB-4A1B-954F-7A0E430E4D6D}" dt="2023-09-05T04:30:05.457" v="787" actId="20577"/>
          <ac:spMkLst>
            <pc:docMk/>
            <pc:sldMk cId="0" sldId="943"/>
            <ac:spMk id="51"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52"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3"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4"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5"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1"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2"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3" creationId="{00000000-0000-0000-0000-000000000000}"/>
          </ac:spMkLst>
        </pc:spChg>
        <pc:spChg chg="mod">
          <ac:chgData name="Nguyễn Minh Tân - Khoa Công nghệ Thông tin - VLTECH" userId="101068a6-915f-4420-8228-af2e167f3950" providerId="ADAL" clId="{00D6936F-90BB-4A1B-954F-7A0E430E4D6D}" dt="2023-09-05T04:30:41.625" v="907" actId="20577"/>
          <ac:spMkLst>
            <pc:docMk/>
            <pc:sldMk cId="0" sldId="943"/>
            <ac:spMk id="65"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7"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8"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9" creationId="{00000000-0000-0000-0000-000000000000}"/>
          </ac:spMkLst>
        </pc:spChg>
        <pc:grpChg chg="mod">
          <ac:chgData name="Nguyễn Minh Tân - Khoa Công nghệ Thông tin - VLTECH" userId="101068a6-915f-4420-8228-af2e167f3950" providerId="ADAL" clId="{00D6936F-90BB-4A1B-954F-7A0E430E4D6D}" dt="2023-09-05T04:29:56.951" v="736" actId="1076"/>
          <ac:grpSpMkLst>
            <pc:docMk/>
            <pc:sldMk cId="0" sldId="943"/>
            <ac:grpSpMk id="3" creationId="{00000000-0000-0000-0000-000000000000}"/>
          </ac:grpSpMkLst>
        </pc:grpChg>
        <pc:grpChg chg="mod">
          <ac:chgData name="Nguyễn Minh Tân - Khoa Công nghệ Thông tin - VLTECH" userId="101068a6-915f-4420-8228-af2e167f3950" providerId="ADAL" clId="{00D6936F-90BB-4A1B-954F-7A0E430E4D6D}" dt="2023-09-05T04:30:22.327" v="841" actId="14100"/>
          <ac:grpSpMkLst>
            <pc:docMk/>
            <pc:sldMk cId="0" sldId="943"/>
            <ac:grpSpMk id="7" creationId="{00000000-0000-0000-0000-000000000000}"/>
          </ac:grpSpMkLst>
        </pc:grpChg>
        <pc:grpChg chg="mod">
          <ac:chgData name="Nguyễn Minh Tân - Khoa Công nghệ Thông tin - VLTECH" userId="101068a6-915f-4420-8228-af2e167f3950" providerId="ADAL" clId="{00D6936F-90BB-4A1B-954F-7A0E430E4D6D}" dt="2023-09-05T04:31:21.346" v="993" actId="14100"/>
          <ac:grpSpMkLst>
            <pc:docMk/>
            <pc:sldMk cId="0" sldId="943"/>
            <ac:grpSpMk id="9" creationId="{00000000-0000-0000-0000-000000000000}"/>
          </ac:grpSpMkLst>
        </pc:grpChg>
        <pc:grpChg chg="mod">
          <ac:chgData name="Nguyễn Minh Tân - Khoa Công nghệ Thông tin - VLTECH" userId="101068a6-915f-4420-8228-af2e167f3950" providerId="ADAL" clId="{00D6936F-90BB-4A1B-954F-7A0E430E4D6D}" dt="2023-09-05T04:29:56.951" v="736" actId="1076"/>
          <ac:grpSpMkLst>
            <pc:docMk/>
            <pc:sldMk cId="0" sldId="943"/>
            <ac:grpSpMk id="41" creationId="{00000000-0000-0000-0000-000000000000}"/>
          </ac:grpSpMkLst>
        </pc:grpChg>
        <pc:grpChg chg="mod">
          <ac:chgData name="Nguyễn Minh Tân - Khoa Công nghệ Thông tin - VLTECH" userId="101068a6-915f-4420-8228-af2e167f3950" providerId="ADAL" clId="{00D6936F-90BB-4A1B-954F-7A0E430E4D6D}" dt="2023-09-05T04:30:22.327" v="841" actId="14100"/>
          <ac:grpSpMkLst>
            <pc:docMk/>
            <pc:sldMk cId="0" sldId="943"/>
            <ac:grpSpMk id="42" creationId="{00000000-0000-0000-0000-000000000000}"/>
          </ac:grpSpMkLst>
        </pc:grpChg>
        <pc:grpChg chg="mod">
          <ac:chgData name="Nguyễn Minh Tân - Khoa Công nghệ Thông tin - VLTECH" userId="101068a6-915f-4420-8228-af2e167f3950" providerId="ADAL" clId="{00D6936F-90BB-4A1B-954F-7A0E430E4D6D}" dt="2023-09-05T04:31:21.346" v="993" actId="14100"/>
          <ac:grpSpMkLst>
            <pc:docMk/>
            <pc:sldMk cId="0" sldId="943"/>
            <ac:grpSpMk id="56" creationId="{00000000-0000-0000-0000-000000000000}"/>
          </ac:grpSpMkLst>
        </pc:grpChg>
      </pc:sldChg>
      <pc:sldChg chg="modSp add del">
        <pc:chgData name="Nguyễn Minh Tân - Khoa Công nghệ Thông tin - VLTECH" userId="101068a6-915f-4420-8228-af2e167f3950" providerId="ADAL" clId="{00D6936F-90BB-4A1B-954F-7A0E430E4D6D}" dt="2023-09-05T04:29:23.912" v="732" actId="47"/>
        <pc:sldMkLst>
          <pc:docMk/>
          <pc:sldMk cId="1029817366" sldId="944"/>
        </pc:sldMkLst>
        <pc:spChg chg="mod">
          <ac:chgData name="Nguyễn Minh Tân - Khoa Công nghệ Thông tin - VLTECH" userId="101068a6-915f-4420-8228-af2e167f3950" providerId="ADAL" clId="{00D6936F-90BB-4A1B-954F-7A0E430E4D6D}" dt="2023-09-05T04:07:35.417" v="218" actId="20577"/>
          <ac:spMkLst>
            <pc:docMk/>
            <pc:sldMk cId="1029817366" sldId="944"/>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1763393296" sldId="945"/>
        </pc:sldMkLst>
        <pc:spChg chg="mod">
          <ac:chgData name="Nguyễn Minh Tân - Khoa Công nghệ Thông tin - VLTECH" userId="101068a6-915f-4420-8228-af2e167f3950" providerId="ADAL" clId="{00D6936F-90BB-4A1B-954F-7A0E430E4D6D}" dt="2023-09-05T04:09:58.553" v="239" actId="1076"/>
          <ac:spMkLst>
            <pc:docMk/>
            <pc:sldMk cId="1763393296" sldId="945"/>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3213249824" sldId="948"/>
        </pc:sldMkLst>
        <pc:spChg chg="mod">
          <ac:chgData name="Nguyễn Minh Tân - Khoa Công nghệ Thông tin - VLTECH" userId="101068a6-915f-4420-8228-af2e167f3950" providerId="ADAL" clId="{00D6936F-90BB-4A1B-954F-7A0E430E4D6D}" dt="2023-09-05T04:12:22.048" v="625" actId="20577"/>
          <ac:spMkLst>
            <pc:docMk/>
            <pc:sldMk cId="3213249824" sldId="948"/>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302073390" sldId="949"/>
        </pc:sldMkLst>
        <pc:spChg chg="mod">
          <ac:chgData name="Nguyễn Minh Tân - Khoa Công nghệ Thông tin - VLTECH" userId="101068a6-915f-4420-8228-af2e167f3950" providerId="ADAL" clId="{00D6936F-90BB-4A1B-954F-7A0E430E4D6D}" dt="2023-09-05T04:10:02.943" v="240" actId="1076"/>
          <ac:spMkLst>
            <pc:docMk/>
            <pc:sldMk cId="302073390" sldId="949"/>
            <ac:spMk id="3" creationId="{00000000-0000-0000-0000-000000000000}"/>
          </ac:spMkLst>
        </pc:spChg>
      </pc:sldChg>
    </pc:docChg>
  </pc:docChgLst>
  <pc:docChgLst>
    <pc:chgData name="Nguyễn Minh Tân - Khoa Công nghệ Thông tin - VLTECH" userId="101068a6-915f-4420-8228-af2e167f3950" providerId="ADAL" clId="{8715A5FF-D8C0-428A-9408-E86E0C5BFB67}"/>
    <pc:docChg chg="undo custSel addSld delSld modSld">
      <pc:chgData name="Nguyễn Minh Tân - Khoa Công nghệ Thông tin - VLTECH" userId="101068a6-915f-4420-8228-af2e167f3950" providerId="ADAL" clId="{8715A5FF-D8C0-428A-9408-E86E0C5BFB67}" dt="2023-07-30T13:21:08.551" v="812" actId="20577"/>
      <pc:docMkLst>
        <pc:docMk/>
      </pc:docMkLst>
      <pc:sldChg chg="modSp mod">
        <pc:chgData name="Nguyễn Minh Tân - Khoa Công nghệ Thông tin - VLTECH" userId="101068a6-915f-4420-8228-af2e167f3950" providerId="ADAL" clId="{8715A5FF-D8C0-428A-9408-E86E0C5BFB67}" dt="2023-07-30T13:06:33.061" v="188" actId="20577"/>
        <pc:sldMkLst>
          <pc:docMk/>
          <pc:sldMk cId="3671363652" sldId="285"/>
        </pc:sldMkLst>
        <pc:spChg chg="mod">
          <ac:chgData name="Nguyễn Minh Tân - Khoa Công nghệ Thông tin - VLTECH" userId="101068a6-915f-4420-8228-af2e167f3950" providerId="ADAL" clId="{8715A5FF-D8C0-428A-9408-E86E0C5BFB67}" dt="2023-07-30T12:42:28.114" v="78" actId="20577"/>
          <ac:spMkLst>
            <pc:docMk/>
            <pc:sldMk cId="3671363652" sldId="285"/>
            <ac:spMk id="7" creationId="{CEF99411-4709-4D85-A7C3-945C4791A054}"/>
          </ac:spMkLst>
        </pc:spChg>
        <pc:spChg chg="mod">
          <ac:chgData name="Nguyễn Minh Tân - Khoa Công nghệ Thông tin - VLTECH" userId="101068a6-915f-4420-8228-af2e167f3950" providerId="ADAL" clId="{8715A5FF-D8C0-428A-9408-E86E0C5BFB67}" dt="2023-07-30T12:44:20.332" v="137" actId="1076"/>
          <ac:spMkLst>
            <pc:docMk/>
            <pc:sldMk cId="3671363652" sldId="285"/>
            <ac:spMk id="12" creationId="{C9BD2F7B-3F77-4C00-A03B-0C17F27D1349}"/>
          </ac:spMkLst>
        </pc:spChg>
        <pc:spChg chg="mod">
          <ac:chgData name="Nguyễn Minh Tân - Khoa Công nghệ Thông tin - VLTECH" userId="101068a6-915f-4420-8228-af2e167f3950" providerId="ADAL" clId="{8715A5FF-D8C0-428A-9408-E86E0C5BFB67}" dt="2023-07-30T12:42:41.919" v="105" actId="20577"/>
          <ac:spMkLst>
            <pc:docMk/>
            <pc:sldMk cId="3671363652" sldId="285"/>
            <ac:spMk id="13" creationId="{CEF99411-4709-4D85-A7C3-945C4791A054}"/>
          </ac:spMkLst>
        </pc:spChg>
        <pc:spChg chg="mod">
          <ac:chgData name="Nguyễn Minh Tân - Khoa Công nghệ Thông tin - VLTECH" userId="101068a6-915f-4420-8228-af2e167f3950" providerId="ADAL" clId="{8715A5FF-D8C0-428A-9408-E86E0C5BFB67}" dt="2023-07-30T12:43:39.503" v="134" actId="20577"/>
          <ac:spMkLst>
            <pc:docMk/>
            <pc:sldMk cId="3671363652" sldId="285"/>
            <ac:spMk id="17" creationId="{C9BD2F7B-3F77-4C00-A03B-0C17F27D1349}"/>
          </ac:spMkLst>
        </pc:spChg>
        <pc:spChg chg="mod">
          <ac:chgData name="Nguyễn Minh Tân - Khoa Công nghệ Thông tin - VLTECH" userId="101068a6-915f-4420-8228-af2e167f3950" providerId="ADAL" clId="{8715A5FF-D8C0-428A-9408-E86E0C5BFB67}" dt="2023-07-30T13:06:33.061" v="188" actId="20577"/>
          <ac:spMkLst>
            <pc:docMk/>
            <pc:sldMk cId="3671363652" sldId="285"/>
            <ac:spMk id="19" creationId="{CEF99411-4709-4D85-A7C3-945C4791A054}"/>
          </ac:spMkLst>
        </pc:spChg>
        <pc:spChg chg="mod">
          <ac:chgData name="Nguyễn Minh Tân - Khoa Công nghệ Thông tin - VLTECH" userId="101068a6-915f-4420-8228-af2e167f3950" providerId="ADAL" clId="{8715A5FF-D8C0-428A-9408-E86E0C5BFB67}" dt="2023-07-30T12:43:45.600" v="136" actId="20577"/>
          <ac:spMkLst>
            <pc:docMk/>
            <pc:sldMk cId="3671363652" sldId="285"/>
            <ac:spMk id="23" creationId="{C9BD2F7B-3F77-4C00-A03B-0C17F27D1349}"/>
          </ac:spMkLst>
        </pc:spChg>
      </pc:sldChg>
      <pc:sldChg chg="modSp mod">
        <pc:chgData name="Nguyễn Minh Tân - Khoa Công nghệ Thông tin - VLTECH" userId="101068a6-915f-4420-8228-af2e167f3950" providerId="ADAL" clId="{8715A5FF-D8C0-428A-9408-E86E0C5BFB67}" dt="2023-07-30T13:08:45.776" v="209" actId="1076"/>
        <pc:sldMkLst>
          <pc:docMk/>
          <pc:sldMk cId="133809529" sldId="287"/>
        </pc:sldMkLst>
        <pc:spChg chg="mod">
          <ac:chgData name="Nguyễn Minh Tân - Khoa Công nghệ Thông tin - VLTECH" userId="101068a6-915f-4420-8228-af2e167f3950" providerId="ADAL" clId="{8715A5FF-D8C0-428A-9408-E86E0C5BFB67}" dt="2023-07-30T13:08:25.460" v="203" actId="1076"/>
          <ac:spMkLst>
            <pc:docMk/>
            <pc:sldMk cId="133809529" sldId="287"/>
            <ac:spMk id="3" creationId="{536C90D0-5F17-45E0-BC15-FBDB7F98ECA7}"/>
          </ac:spMkLst>
        </pc:spChg>
        <pc:spChg chg="mod">
          <ac:chgData name="Nguyễn Minh Tân - Khoa Công nghệ Thông tin - VLTECH" userId="101068a6-915f-4420-8228-af2e167f3950" providerId="ADAL" clId="{8715A5FF-D8C0-428A-9408-E86E0C5BFB67}" dt="2023-07-30T13:07:26.925" v="191" actId="1076"/>
          <ac:spMkLst>
            <pc:docMk/>
            <pc:sldMk cId="133809529" sldId="287"/>
            <ac:spMk id="4" creationId="{3E5AA055-0E73-430F-9C36-B686DD382A31}"/>
          </ac:spMkLst>
        </pc:spChg>
        <pc:spChg chg="mod">
          <ac:chgData name="Nguyễn Minh Tân - Khoa Công nghệ Thông tin - VLTECH" userId="101068a6-915f-4420-8228-af2e167f3950" providerId="ADAL" clId="{8715A5FF-D8C0-428A-9408-E86E0C5BFB67}" dt="2023-07-30T13:08:12.280" v="201" actId="1076"/>
          <ac:spMkLst>
            <pc:docMk/>
            <pc:sldMk cId="133809529" sldId="287"/>
            <ac:spMk id="5" creationId="{00000000-0000-0000-0000-000000000000}"/>
          </ac:spMkLst>
        </pc:spChg>
        <pc:spChg chg="mod">
          <ac:chgData name="Nguyễn Minh Tân - Khoa Công nghệ Thông tin - VLTECH" userId="101068a6-915f-4420-8228-af2e167f3950" providerId="ADAL" clId="{8715A5FF-D8C0-428A-9408-E86E0C5BFB67}" dt="2023-07-30T13:08:45.776" v="209" actId="1076"/>
          <ac:spMkLst>
            <pc:docMk/>
            <pc:sldMk cId="133809529" sldId="287"/>
            <ac:spMk id="6" creationId="{C911DBF8-8F5E-47C1-80CB-DF05FC672861}"/>
          </ac:spMkLst>
        </pc:spChg>
        <pc:spChg chg="mod">
          <ac:chgData name="Nguyễn Minh Tân - Khoa Công nghệ Thông tin - VLTECH" userId="101068a6-915f-4420-8228-af2e167f3950" providerId="ADAL" clId="{8715A5FF-D8C0-428A-9408-E86E0C5BFB67}" dt="2023-07-30T13:08:31.024" v="205" actId="1076"/>
          <ac:spMkLst>
            <pc:docMk/>
            <pc:sldMk cId="133809529" sldId="287"/>
            <ac:spMk id="8" creationId="{00000000-0000-0000-0000-000000000000}"/>
          </ac:spMkLst>
        </pc:spChg>
        <pc:spChg chg="mod">
          <ac:chgData name="Nguyễn Minh Tân - Khoa Công nghệ Thông tin - VLTECH" userId="101068a6-915f-4420-8228-af2e167f3950" providerId="ADAL" clId="{8715A5FF-D8C0-428A-9408-E86E0C5BFB67}" dt="2023-07-30T13:08:37.333" v="207" actId="1076"/>
          <ac:spMkLst>
            <pc:docMk/>
            <pc:sldMk cId="133809529" sldId="287"/>
            <ac:spMk id="11" creationId="{00000000-0000-0000-0000-000000000000}"/>
          </ac:spMkLst>
        </pc:spChg>
      </pc:sldChg>
      <pc:sldChg chg="modSp mod">
        <pc:chgData name="Nguyễn Minh Tân - Khoa Công nghệ Thông tin - VLTECH" userId="101068a6-915f-4420-8228-af2e167f3950" providerId="ADAL" clId="{8715A5FF-D8C0-428A-9408-E86E0C5BFB67}" dt="2023-07-30T13:09:09.033" v="211"/>
        <pc:sldMkLst>
          <pc:docMk/>
          <pc:sldMk cId="726866880" sldId="303"/>
        </pc:sldMkLst>
        <pc:spChg chg="mod">
          <ac:chgData name="Nguyễn Minh Tân - Khoa Công nghệ Thông tin - VLTECH" userId="101068a6-915f-4420-8228-af2e167f3950" providerId="ADAL" clId="{8715A5FF-D8C0-428A-9408-E86E0C5BFB67}" dt="2023-07-30T13:08:56.265" v="210"/>
          <ac:spMkLst>
            <pc:docMk/>
            <pc:sldMk cId="726866880" sldId="303"/>
            <ac:spMk id="21" creationId="{00000000-0000-0000-0000-000000000000}"/>
          </ac:spMkLst>
        </pc:spChg>
        <pc:spChg chg="mod">
          <ac:chgData name="Nguyễn Minh Tân - Khoa Công nghệ Thông tin - VLTECH" userId="101068a6-915f-4420-8228-af2e167f3950" providerId="ADAL" clId="{8715A5FF-D8C0-428A-9408-E86E0C5BFB67}" dt="2023-07-30T13:09:09.033" v="211"/>
          <ac:spMkLst>
            <pc:docMk/>
            <pc:sldMk cId="726866880" sldId="303"/>
            <ac:spMk id="62" creationId="{00000000-0000-0000-0000-000000000000}"/>
          </ac:spMkLst>
        </pc:spChg>
      </pc:sldChg>
      <pc:sldChg chg="del">
        <pc:chgData name="Nguyễn Minh Tân - Khoa Công nghệ Thông tin - VLTECH" userId="101068a6-915f-4420-8228-af2e167f3950" providerId="ADAL" clId="{8715A5FF-D8C0-428A-9408-E86E0C5BFB67}" dt="2023-07-30T12:43:04.186" v="114" actId="47"/>
        <pc:sldMkLst>
          <pc:docMk/>
          <pc:sldMk cId="1902541966" sldId="320"/>
        </pc:sldMkLst>
      </pc:sldChg>
      <pc:sldChg chg="del">
        <pc:chgData name="Nguyễn Minh Tân - Khoa Công nghệ Thông tin - VLTECH" userId="101068a6-915f-4420-8228-af2e167f3950" providerId="ADAL" clId="{8715A5FF-D8C0-428A-9408-E86E0C5BFB67}" dt="2023-07-30T12:43:02.177" v="113" actId="47"/>
        <pc:sldMkLst>
          <pc:docMk/>
          <pc:sldMk cId="1359902612" sldId="322"/>
        </pc:sldMkLst>
      </pc:sldChg>
      <pc:sldChg chg="del">
        <pc:chgData name="Nguyễn Minh Tân - Khoa Công nghệ Thông tin - VLTECH" userId="101068a6-915f-4420-8228-af2e167f3950" providerId="ADAL" clId="{8715A5FF-D8C0-428A-9408-E86E0C5BFB67}" dt="2023-07-30T12:42:52.688" v="107" actId="47"/>
        <pc:sldMkLst>
          <pc:docMk/>
          <pc:sldMk cId="4026623210" sldId="334"/>
        </pc:sldMkLst>
      </pc:sldChg>
      <pc:sldChg chg="del">
        <pc:chgData name="Nguyễn Minh Tân - Khoa Công nghệ Thông tin - VLTECH" userId="101068a6-915f-4420-8228-af2e167f3950" providerId="ADAL" clId="{8715A5FF-D8C0-428A-9408-E86E0C5BFB67}" dt="2023-07-30T12:43:06.130" v="115" actId="47"/>
        <pc:sldMkLst>
          <pc:docMk/>
          <pc:sldMk cId="1758112682" sldId="335"/>
        </pc:sldMkLst>
      </pc:sldChg>
      <pc:sldChg chg="del">
        <pc:chgData name="Nguyễn Minh Tân - Khoa Công nghệ Thông tin - VLTECH" userId="101068a6-915f-4420-8228-af2e167f3950" providerId="ADAL" clId="{8715A5FF-D8C0-428A-9408-E86E0C5BFB67}" dt="2023-07-30T12:43:07.467" v="116" actId="47"/>
        <pc:sldMkLst>
          <pc:docMk/>
          <pc:sldMk cId="2110474789" sldId="336"/>
        </pc:sldMkLst>
      </pc:sldChg>
      <pc:sldChg chg="del">
        <pc:chgData name="Nguyễn Minh Tân - Khoa Công nghệ Thông tin - VLTECH" userId="101068a6-915f-4420-8228-af2e167f3950" providerId="ADAL" clId="{8715A5FF-D8C0-428A-9408-E86E0C5BFB67}" dt="2023-07-30T12:43:08.297" v="117" actId="47"/>
        <pc:sldMkLst>
          <pc:docMk/>
          <pc:sldMk cId="2994880763" sldId="337"/>
        </pc:sldMkLst>
      </pc:sldChg>
      <pc:sldChg chg="del">
        <pc:chgData name="Nguyễn Minh Tân - Khoa Công nghệ Thông tin - VLTECH" userId="101068a6-915f-4420-8228-af2e167f3950" providerId="ADAL" clId="{8715A5FF-D8C0-428A-9408-E86E0C5BFB67}" dt="2023-07-30T12:42:58.903" v="112" actId="47"/>
        <pc:sldMkLst>
          <pc:docMk/>
          <pc:sldMk cId="2841427826" sldId="338"/>
        </pc:sldMkLst>
      </pc:sldChg>
      <pc:sldChg chg="del">
        <pc:chgData name="Nguyễn Minh Tân - Khoa Công nghệ Thông tin - VLTECH" userId="101068a6-915f-4420-8228-af2e167f3950" providerId="ADAL" clId="{8715A5FF-D8C0-428A-9408-E86E0C5BFB67}" dt="2023-07-30T12:42:57.948" v="111" actId="47"/>
        <pc:sldMkLst>
          <pc:docMk/>
          <pc:sldMk cId="4149434642" sldId="339"/>
        </pc:sldMkLst>
      </pc:sldChg>
      <pc:sldChg chg="del">
        <pc:chgData name="Nguyễn Minh Tân - Khoa Công nghệ Thông tin - VLTECH" userId="101068a6-915f-4420-8228-af2e167f3950" providerId="ADAL" clId="{8715A5FF-D8C0-428A-9408-E86E0C5BFB67}" dt="2023-07-30T12:42:56.836" v="110" actId="47"/>
        <pc:sldMkLst>
          <pc:docMk/>
          <pc:sldMk cId="3169719991" sldId="340"/>
        </pc:sldMkLst>
      </pc:sldChg>
      <pc:sldChg chg="del">
        <pc:chgData name="Nguyễn Minh Tân - Khoa Công nghệ Thông tin - VLTECH" userId="101068a6-915f-4420-8228-af2e167f3950" providerId="ADAL" clId="{8715A5FF-D8C0-428A-9408-E86E0C5BFB67}" dt="2023-07-30T12:42:54.717" v="109" actId="47"/>
        <pc:sldMkLst>
          <pc:docMk/>
          <pc:sldMk cId="1062358377" sldId="341"/>
        </pc:sldMkLst>
      </pc:sldChg>
      <pc:sldChg chg="del">
        <pc:chgData name="Nguyễn Minh Tân - Khoa Công nghệ Thông tin - VLTECH" userId="101068a6-915f-4420-8228-af2e167f3950" providerId="ADAL" clId="{8715A5FF-D8C0-428A-9408-E86E0C5BFB67}" dt="2023-07-30T12:42:53.544" v="108" actId="47"/>
        <pc:sldMkLst>
          <pc:docMk/>
          <pc:sldMk cId="1912201300" sldId="342"/>
        </pc:sldMkLst>
      </pc:sldChg>
      <pc:sldChg chg="del">
        <pc:chgData name="Nguyễn Minh Tân - Khoa Công nghệ Thông tin - VLTECH" userId="101068a6-915f-4420-8228-af2e167f3950" providerId="ADAL" clId="{8715A5FF-D8C0-428A-9408-E86E0C5BFB67}" dt="2023-07-30T12:42:51.794" v="106" actId="47"/>
        <pc:sldMkLst>
          <pc:docMk/>
          <pc:sldMk cId="1564016644" sldId="343"/>
        </pc:sldMkLst>
      </pc:sldChg>
      <pc:sldChg chg="addSp delSp modSp add mod">
        <pc:chgData name="Nguyễn Minh Tân - Khoa Công nghệ Thông tin - VLTECH" userId="101068a6-915f-4420-8228-af2e167f3950" providerId="ADAL" clId="{8715A5FF-D8C0-428A-9408-E86E0C5BFB67}" dt="2023-07-30T13:12:10.022" v="738" actId="20577"/>
        <pc:sldMkLst>
          <pc:docMk/>
          <pc:sldMk cId="909501894" sldId="345"/>
        </pc:sldMkLst>
        <pc:spChg chg="add del mod">
          <ac:chgData name="Nguyễn Minh Tân - Khoa Công nghệ Thông tin - VLTECH" userId="101068a6-915f-4420-8228-af2e167f3950" providerId="ADAL" clId="{8715A5FF-D8C0-428A-9408-E86E0C5BFB67}" dt="2023-07-30T13:10:21.797" v="221" actId="478"/>
          <ac:spMkLst>
            <pc:docMk/>
            <pc:sldMk cId="909501894" sldId="345"/>
            <ac:spMk id="3" creationId="{B08F8C69-A801-5F08-55BB-A7E4A9ABB9F1}"/>
          </ac:spMkLst>
        </pc:spChg>
        <pc:spChg chg="mod">
          <ac:chgData name="Nguyễn Minh Tân - Khoa Công nghệ Thông tin - VLTECH" userId="101068a6-915f-4420-8228-af2e167f3950" providerId="ADAL" clId="{8715A5FF-D8C0-428A-9408-E86E0C5BFB67}" dt="2023-07-30T13:12:10.022" v="738" actId="20577"/>
          <ac:spMkLst>
            <pc:docMk/>
            <pc:sldMk cId="909501894" sldId="345"/>
            <ac:spMk id="62" creationId="{00000000-0000-0000-0000-000000000000}"/>
          </ac:spMkLst>
        </pc:spChg>
      </pc:sldChg>
      <pc:sldChg chg="addSp delSp modSp add mod">
        <pc:chgData name="Nguyễn Minh Tân - Khoa Công nghệ Thông tin - VLTECH" userId="101068a6-915f-4420-8228-af2e167f3950" providerId="ADAL" clId="{8715A5FF-D8C0-428A-9408-E86E0C5BFB67}" dt="2023-07-30T13:20:09.760" v="755" actId="1076"/>
        <pc:sldMkLst>
          <pc:docMk/>
          <pc:sldMk cId="3722176183" sldId="346"/>
        </pc:sldMkLst>
        <pc:spChg chg="add mod">
          <ac:chgData name="Nguyễn Minh Tân - Khoa Công nghệ Thông tin - VLTECH" userId="101068a6-915f-4420-8228-af2e167f3950" providerId="ADAL" clId="{8715A5FF-D8C0-428A-9408-E86E0C5BFB67}" dt="2023-07-30T13:20:09.760" v="755" actId="1076"/>
          <ac:spMkLst>
            <pc:docMk/>
            <pc:sldMk cId="3722176183" sldId="346"/>
            <ac:spMk id="3" creationId="{4BB16F0E-F45E-3D22-F2AD-F1EE7E6D50D4}"/>
          </ac:spMkLst>
        </pc:spChg>
        <pc:spChg chg="mod">
          <ac:chgData name="Nguyễn Minh Tân - Khoa Công nghệ Thông tin - VLTECH" userId="101068a6-915f-4420-8228-af2e167f3950" providerId="ADAL" clId="{8715A5FF-D8C0-428A-9408-E86E0C5BFB67}" dt="2023-07-30T13:20:02.479" v="752"/>
          <ac:spMkLst>
            <pc:docMk/>
            <pc:sldMk cId="3722176183" sldId="346"/>
            <ac:spMk id="62"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85"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86" creationId="{00000000-0000-0000-0000-000000000000}"/>
          </ac:spMkLst>
        </pc:spChg>
        <pc:spChg chg="del">
          <ac:chgData name="Nguyễn Minh Tân - Khoa Công nghệ Thông tin - VLTECH" userId="101068a6-915f-4420-8228-af2e167f3950" providerId="ADAL" clId="{8715A5FF-D8C0-428A-9408-E86E0C5BFB67}" dt="2023-07-30T13:12:57.305" v="742" actId="478"/>
          <ac:spMkLst>
            <pc:docMk/>
            <pc:sldMk cId="3722176183" sldId="346"/>
            <ac:spMk id="88"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90" creationId="{00000000-0000-0000-0000-000000000000}"/>
          </ac:spMkLst>
        </pc:spChg>
      </pc:sldChg>
      <pc:sldChg chg="addSp delSp modSp add mod">
        <pc:chgData name="Nguyễn Minh Tân - Khoa Công nghệ Thông tin - VLTECH" userId="101068a6-915f-4420-8228-af2e167f3950" providerId="ADAL" clId="{8715A5FF-D8C0-428A-9408-E86E0C5BFB67}" dt="2023-07-30T13:21:08.551" v="812" actId="20577"/>
        <pc:sldMkLst>
          <pc:docMk/>
          <pc:sldMk cId="3673008373" sldId="347"/>
        </pc:sldMkLst>
        <pc:spChg chg="mod">
          <ac:chgData name="Nguyễn Minh Tân - Khoa Công nghệ Thông tin - VLTECH" userId="101068a6-915f-4420-8228-af2e167f3950" providerId="ADAL" clId="{8715A5FF-D8C0-428A-9408-E86E0C5BFB67}" dt="2023-07-30T13:21:08.551" v="812" actId="20577"/>
          <ac:spMkLst>
            <pc:docMk/>
            <pc:sldMk cId="3673008373" sldId="347"/>
            <ac:spMk id="3" creationId="{4BB16F0E-F45E-3D22-F2AD-F1EE7E6D50D4}"/>
          </ac:spMkLst>
        </pc:spChg>
        <pc:spChg chg="add mod">
          <ac:chgData name="Nguyễn Minh Tân - Khoa Công nghệ Thông tin - VLTECH" userId="101068a6-915f-4420-8228-af2e167f3950" providerId="ADAL" clId="{8715A5FF-D8C0-428A-9408-E86E0C5BFB67}" dt="2023-07-30T13:21:00.696" v="773" actId="1076"/>
          <ac:spMkLst>
            <pc:docMk/>
            <pc:sldMk cId="3673008373" sldId="347"/>
            <ac:spMk id="4" creationId="{A246D9DA-64CE-F2B2-F7EF-15ABCF0557E4}"/>
          </ac:spMkLst>
        </pc:spChg>
        <pc:spChg chg="del">
          <ac:chgData name="Nguyễn Minh Tân - Khoa Công nghệ Thông tin - VLTECH" userId="101068a6-915f-4420-8228-af2e167f3950" providerId="ADAL" clId="{8715A5FF-D8C0-428A-9408-E86E0C5BFB67}" dt="2023-07-30T13:20:32.147" v="757" actId="478"/>
          <ac:spMkLst>
            <pc:docMk/>
            <pc:sldMk cId="3673008373" sldId="347"/>
            <ac:spMk id="62" creationId="{00000000-0000-0000-0000-000000000000}"/>
          </ac:spMkLst>
        </pc:spChg>
      </pc:sldChg>
    </pc:docChg>
  </pc:docChgLst>
  <pc:docChgLst>
    <pc:chgData name="Nguyen Van Trung" userId="489571c6-8ba5-4f05-9b07-0f8a8ce47714" providerId="ADAL" clId="{16867486-EA68-4AF5-A522-9CAD6CD974A0}"/>
    <pc:docChg chg="undo custSel addSld delSld modSld">
      <pc:chgData name="Nguyen Van Trung" userId="489571c6-8ba5-4f05-9b07-0f8a8ce47714" providerId="ADAL" clId="{16867486-EA68-4AF5-A522-9CAD6CD974A0}" dt="2020-08-27T04:40:55.097" v="4200" actId="1036"/>
      <pc:docMkLst>
        <pc:docMk/>
      </pc:docMkLst>
      <pc:sldChg chg="modSp mod">
        <pc:chgData name="Nguyen Van Trung" userId="489571c6-8ba5-4f05-9b07-0f8a8ce47714" providerId="ADAL" clId="{16867486-EA68-4AF5-A522-9CAD6CD974A0}" dt="2020-08-27T02:54:38.684" v="217" actId="20577"/>
        <pc:sldMkLst>
          <pc:docMk/>
          <pc:sldMk cId="3671363652" sldId="285"/>
        </pc:sldMkLst>
        <pc:spChg chg="mod">
          <ac:chgData name="Nguyen Van Trung" userId="489571c6-8ba5-4f05-9b07-0f8a8ce47714" providerId="ADAL" clId="{16867486-EA68-4AF5-A522-9CAD6CD974A0}" dt="2020-08-27T02:45:51.183" v="30" actId="20577"/>
          <ac:spMkLst>
            <pc:docMk/>
            <pc:sldMk cId="3671363652" sldId="285"/>
            <ac:spMk id="7" creationId="{CEF99411-4709-4D85-A7C3-945C4791A054}"/>
          </ac:spMkLst>
        </pc:spChg>
        <pc:spChg chg="mod">
          <ac:chgData name="Nguyen Van Trung" userId="489571c6-8ba5-4f05-9b07-0f8a8ce47714" providerId="ADAL" clId="{16867486-EA68-4AF5-A522-9CAD6CD974A0}" dt="2020-08-27T02:53:38.511" v="213" actId="20577"/>
          <ac:spMkLst>
            <pc:docMk/>
            <pc:sldMk cId="3671363652" sldId="285"/>
            <ac:spMk id="12" creationId="{C9BD2F7B-3F77-4C00-A03B-0C17F27D1349}"/>
          </ac:spMkLst>
        </pc:spChg>
        <pc:spChg chg="mod">
          <ac:chgData name="Nguyen Van Trung" userId="489571c6-8ba5-4f05-9b07-0f8a8ce47714" providerId="ADAL" clId="{16867486-EA68-4AF5-A522-9CAD6CD974A0}" dt="2020-08-27T02:51:46.882" v="59" actId="20577"/>
          <ac:spMkLst>
            <pc:docMk/>
            <pc:sldMk cId="3671363652" sldId="285"/>
            <ac:spMk id="13" creationId="{CEF99411-4709-4D85-A7C3-945C4791A054}"/>
          </ac:spMkLst>
        </pc:spChg>
        <pc:spChg chg="mod">
          <ac:chgData name="Nguyen Van Trung" userId="489571c6-8ba5-4f05-9b07-0f8a8ce47714" providerId="ADAL" clId="{16867486-EA68-4AF5-A522-9CAD6CD974A0}" dt="2020-08-27T02:54:33.005" v="214" actId="20577"/>
          <ac:spMkLst>
            <pc:docMk/>
            <pc:sldMk cId="3671363652" sldId="285"/>
            <ac:spMk id="17" creationId="{C9BD2F7B-3F77-4C00-A03B-0C17F27D1349}"/>
          </ac:spMkLst>
        </pc:spChg>
        <pc:spChg chg="mod">
          <ac:chgData name="Nguyen Van Trung" userId="489571c6-8ba5-4f05-9b07-0f8a8ce47714" providerId="ADAL" clId="{16867486-EA68-4AF5-A522-9CAD6CD974A0}" dt="2020-08-27T02:52:09.850" v="99" actId="20577"/>
          <ac:spMkLst>
            <pc:docMk/>
            <pc:sldMk cId="3671363652" sldId="285"/>
            <ac:spMk id="19" creationId="{CEF99411-4709-4D85-A7C3-945C4791A054}"/>
          </ac:spMkLst>
        </pc:spChg>
        <pc:spChg chg="mod">
          <ac:chgData name="Nguyen Van Trung" userId="489571c6-8ba5-4f05-9b07-0f8a8ce47714" providerId="ADAL" clId="{16867486-EA68-4AF5-A522-9CAD6CD974A0}" dt="2020-08-27T02:54:38.684" v="217" actId="20577"/>
          <ac:spMkLst>
            <pc:docMk/>
            <pc:sldMk cId="3671363652" sldId="285"/>
            <ac:spMk id="23" creationId="{C9BD2F7B-3F77-4C00-A03B-0C17F27D1349}"/>
          </ac:spMkLst>
        </pc:spChg>
      </pc:sldChg>
      <pc:sldChg chg="addSp delSp modSp mod">
        <pc:chgData name="Nguyen Van Trung" userId="489571c6-8ba5-4f05-9b07-0f8a8ce47714" providerId="ADAL" clId="{16867486-EA68-4AF5-A522-9CAD6CD974A0}" dt="2020-08-27T04:40:55.097" v="4200" actId="1036"/>
        <pc:sldMkLst>
          <pc:docMk/>
          <pc:sldMk cId="133809529" sldId="287"/>
        </pc:sldMkLst>
        <pc:spChg chg="add mod">
          <ac:chgData name="Nguyen Van Trung" userId="489571c6-8ba5-4f05-9b07-0f8a8ce47714" providerId="ADAL" clId="{16867486-EA68-4AF5-A522-9CAD6CD974A0}" dt="2020-08-27T04:40:34.857" v="4179" actId="1035"/>
          <ac:spMkLst>
            <pc:docMk/>
            <pc:sldMk cId="133809529" sldId="287"/>
            <ac:spMk id="3" creationId="{536C90D0-5F17-45E0-BC15-FBDB7F98ECA7}"/>
          </ac:spMkLst>
        </pc:spChg>
        <pc:spChg chg="add mod">
          <ac:chgData name="Nguyen Van Trung" userId="489571c6-8ba5-4f05-9b07-0f8a8ce47714" providerId="ADAL" clId="{16867486-EA68-4AF5-A522-9CAD6CD974A0}" dt="2020-08-27T04:40:55.097" v="4200" actId="1036"/>
          <ac:spMkLst>
            <pc:docMk/>
            <pc:sldMk cId="133809529" sldId="287"/>
            <ac:spMk id="4" creationId="{3E5AA055-0E73-430F-9C36-B686DD382A31}"/>
          </ac:spMkLst>
        </pc:spChg>
        <pc:spChg chg="mod">
          <ac:chgData name="Nguyen Van Trung" userId="489571c6-8ba5-4f05-9b07-0f8a8ce47714" providerId="ADAL" clId="{16867486-EA68-4AF5-A522-9CAD6CD974A0}" dt="2020-08-27T04:40:34.857" v="4179" actId="1035"/>
          <ac:spMkLst>
            <pc:docMk/>
            <pc:sldMk cId="133809529" sldId="287"/>
            <ac:spMk id="5"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8"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11" creationId="{00000000-0000-0000-0000-000000000000}"/>
          </ac:spMkLst>
        </pc:spChg>
        <pc:spChg chg="del mod">
          <ac:chgData name="Nguyen Van Trung" userId="489571c6-8ba5-4f05-9b07-0f8a8ce47714" providerId="ADAL" clId="{16867486-EA68-4AF5-A522-9CAD6CD974A0}" dt="2020-08-27T02:57:14.301" v="337" actId="478"/>
          <ac:spMkLst>
            <pc:docMk/>
            <pc:sldMk cId="133809529" sldId="287"/>
            <ac:spMk id="14"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6"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7"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8" creationId="{00000000-0000-0000-0000-000000000000}"/>
          </ac:spMkLst>
        </pc:spChg>
        <pc:spChg chg="del">
          <ac:chgData name="Nguyen Van Trung" userId="489571c6-8ba5-4f05-9b07-0f8a8ce47714" providerId="ADAL" clId="{16867486-EA68-4AF5-A522-9CAD6CD974A0}" dt="2020-08-27T02:57:04.635" v="333" actId="478"/>
          <ac:spMkLst>
            <pc:docMk/>
            <pc:sldMk cId="133809529" sldId="287"/>
            <ac:spMk id="19"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0" creationId="{B8491679-A116-45FB-B476-597A05F60608}"/>
          </ac:spMkLst>
        </pc:spChg>
        <pc:spChg chg="del mod">
          <ac:chgData name="Nguyen Van Trung" userId="489571c6-8ba5-4f05-9b07-0f8a8ce47714" providerId="ADAL" clId="{16867486-EA68-4AF5-A522-9CAD6CD974A0}" dt="2020-08-27T02:56:56.478" v="331"/>
          <ac:spMkLst>
            <pc:docMk/>
            <pc:sldMk cId="133809529" sldId="287"/>
            <ac:spMk id="21"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2" creationId="{91B3AE46-F46C-4D82-BB36-491ECB20D03E}"/>
          </ac:spMkLst>
        </pc:spChg>
        <pc:spChg chg="add mod">
          <ac:chgData name="Nguyen Van Trung" userId="489571c6-8ba5-4f05-9b07-0f8a8ce47714" providerId="ADAL" clId="{16867486-EA68-4AF5-A522-9CAD6CD974A0}" dt="2020-08-27T03:05:35.193" v="804" actId="571"/>
          <ac:spMkLst>
            <pc:docMk/>
            <pc:sldMk cId="133809529" sldId="287"/>
            <ac:spMk id="23" creationId="{7CEC665D-D1B4-49A8-AB22-EE5854E57FEA}"/>
          </ac:spMkLst>
        </pc:spChg>
        <pc:spChg chg="add mod">
          <ac:chgData name="Nguyen Van Trung" userId="489571c6-8ba5-4f05-9b07-0f8a8ce47714" providerId="ADAL" clId="{16867486-EA68-4AF5-A522-9CAD6CD974A0}" dt="2020-08-27T03:05:35.193" v="804" actId="571"/>
          <ac:spMkLst>
            <pc:docMk/>
            <pc:sldMk cId="133809529" sldId="287"/>
            <ac:spMk id="24" creationId="{B6D54753-C7E9-4480-AE4D-49F6D70E4F85}"/>
          </ac:spMkLst>
        </pc:spChg>
        <pc:spChg chg="del">
          <ac:chgData name="Nguyen Van Trung" userId="489571c6-8ba5-4f05-9b07-0f8a8ce47714" providerId="ADAL" clId="{16867486-EA68-4AF5-A522-9CAD6CD974A0}" dt="2020-08-27T02:57:01.387" v="332" actId="478"/>
          <ac:spMkLst>
            <pc:docMk/>
            <pc:sldMk cId="133809529" sldId="287"/>
            <ac:spMk id="29" creationId="{00000000-0000-0000-0000-000000000000}"/>
          </ac:spMkLst>
        </pc:spChg>
      </pc:sldChg>
      <pc:sldChg chg="addSp delSp modSp mod">
        <pc:chgData name="Nguyen Van Trung" userId="489571c6-8ba5-4f05-9b07-0f8a8ce47714" providerId="ADAL" clId="{16867486-EA68-4AF5-A522-9CAD6CD974A0}" dt="2020-08-27T03:28:54.859" v="1532" actId="207"/>
        <pc:sldMkLst>
          <pc:docMk/>
          <pc:sldMk cId="726866880" sldId="303"/>
        </pc:sldMkLst>
        <pc:spChg chg="add del mod">
          <ac:chgData name="Nguyen Van Trung" userId="489571c6-8ba5-4f05-9b07-0f8a8ce47714" providerId="ADAL" clId="{16867486-EA68-4AF5-A522-9CAD6CD974A0}" dt="2020-08-27T03:01:34.239" v="563" actId="478"/>
          <ac:spMkLst>
            <pc:docMk/>
            <pc:sldMk cId="726866880" sldId="303"/>
            <ac:spMk id="2" creationId="{B2C30F35-5657-4236-B40A-B1B32172A1A9}"/>
          </ac:spMkLst>
        </pc:spChg>
        <pc:spChg chg="add del mod">
          <ac:chgData name="Nguyen Van Trung" userId="489571c6-8ba5-4f05-9b07-0f8a8ce47714" providerId="ADAL" clId="{16867486-EA68-4AF5-A522-9CAD6CD974A0}" dt="2020-08-27T03:01:37.584" v="564" actId="478"/>
          <ac:spMkLst>
            <pc:docMk/>
            <pc:sldMk cId="726866880" sldId="303"/>
            <ac:spMk id="3" creationId="{433E1071-3667-48A8-AABD-DA2528D40638}"/>
          </ac:spMkLst>
        </pc:spChg>
        <pc:spChg chg="del mod">
          <ac:chgData name="Nguyen Van Trung" userId="489571c6-8ba5-4f05-9b07-0f8a8ce47714" providerId="ADAL" clId="{16867486-EA68-4AF5-A522-9CAD6CD974A0}" dt="2020-08-27T03:01:30.703" v="562" actId="478"/>
          <ac:spMkLst>
            <pc:docMk/>
            <pc:sldMk cId="726866880" sldId="303"/>
            <ac:spMk id="8" creationId="{16036F8C-060D-4C9C-9E5C-185723E8EBB1}"/>
          </ac:spMkLst>
        </pc:spChg>
        <pc:spChg chg="mod">
          <ac:chgData name="Nguyen Van Trung" userId="489571c6-8ba5-4f05-9b07-0f8a8ce47714" providerId="ADAL" clId="{16867486-EA68-4AF5-A522-9CAD6CD974A0}" dt="2020-08-27T02:58:12.381" v="428" actId="20577"/>
          <ac:spMkLst>
            <pc:docMk/>
            <pc:sldMk cId="726866880" sldId="303"/>
            <ac:spMk id="21" creationId="{00000000-0000-0000-0000-000000000000}"/>
          </ac:spMkLst>
        </pc:spChg>
        <pc:spChg chg="mod">
          <ac:chgData name="Nguyen Van Trung" userId="489571c6-8ba5-4f05-9b07-0f8a8ce47714" providerId="ADAL" clId="{16867486-EA68-4AF5-A522-9CAD6CD974A0}" dt="2020-08-27T03:28:54.859" v="1532" actId="207"/>
          <ac:spMkLst>
            <pc:docMk/>
            <pc:sldMk cId="726866880" sldId="303"/>
            <ac:spMk id="62" creationId="{00000000-0000-0000-0000-000000000000}"/>
          </ac:spMkLst>
        </pc:spChg>
      </pc:sldChg>
      <pc:sldChg chg="del">
        <pc:chgData name="Nguyen Van Trung" userId="489571c6-8ba5-4f05-9b07-0f8a8ce47714" providerId="ADAL" clId="{16867486-EA68-4AF5-A522-9CAD6CD974A0}" dt="2020-08-27T03:39:25.830" v="1708" actId="47"/>
        <pc:sldMkLst>
          <pc:docMk/>
          <pc:sldMk cId="1284390171" sldId="317"/>
        </pc:sldMkLst>
      </pc:sldChg>
      <pc:sldChg chg="modSp add mod">
        <pc:chgData name="Nguyen Van Trung" userId="489571c6-8ba5-4f05-9b07-0f8a8ce47714" providerId="ADAL" clId="{16867486-EA68-4AF5-A522-9CAD6CD974A0}" dt="2020-08-27T03:28:16.655" v="1525" actId="113"/>
        <pc:sldMkLst>
          <pc:docMk/>
          <pc:sldMk cId="1902541966" sldId="320"/>
        </pc:sldMkLst>
        <pc:spChg chg="mod">
          <ac:chgData name="Nguyen Van Trung" userId="489571c6-8ba5-4f05-9b07-0f8a8ce47714" providerId="ADAL" clId="{16867486-EA68-4AF5-A522-9CAD6CD974A0}" dt="2020-08-27T03:10:47.960" v="1021" actId="20577"/>
          <ac:spMkLst>
            <pc:docMk/>
            <pc:sldMk cId="1902541966" sldId="320"/>
            <ac:spMk id="21" creationId="{00000000-0000-0000-0000-000000000000}"/>
          </ac:spMkLst>
        </pc:spChg>
        <pc:spChg chg="mod">
          <ac:chgData name="Nguyen Van Trung" userId="489571c6-8ba5-4f05-9b07-0f8a8ce47714" providerId="ADAL" clId="{16867486-EA68-4AF5-A522-9CAD6CD974A0}" dt="2020-08-27T03:28:16.655" v="1525" actId="113"/>
          <ac:spMkLst>
            <pc:docMk/>
            <pc:sldMk cId="1902541966" sldId="320"/>
            <ac:spMk id="62" creationId="{00000000-0000-0000-0000-000000000000}"/>
          </ac:spMkLst>
        </pc:spChg>
      </pc:sldChg>
      <pc:sldChg chg="modSp add mod">
        <pc:chgData name="Nguyen Van Trung" userId="489571c6-8ba5-4f05-9b07-0f8a8ce47714" providerId="ADAL" clId="{16867486-EA68-4AF5-A522-9CAD6CD974A0}" dt="2020-08-27T03:28:08.026" v="1524" actId="114"/>
        <pc:sldMkLst>
          <pc:docMk/>
          <pc:sldMk cId="2150860130" sldId="321"/>
        </pc:sldMkLst>
        <pc:spChg chg="mod">
          <ac:chgData name="Nguyen Van Trung" userId="489571c6-8ba5-4f05-9b07-0f8a8ce47714" providerId="ADAL" clId="{16867486-EA68-4AF5-A522-9CAD6CD974A0}" dt="2020-08-27T03:10:58.670" v="1041" actId="20577"/>
          <ac:spMkLst>
            <pc:docMk/>
            <pc:sldMk cId="2150860130" sldId="321"/>
            <ac:spMk id="21" creationId="{00000000-0000-0000-0000-000000000000}"/>
          </ac:spMkLst>
        </pc:spChg>
        <pc:spChg chg="mod">
          <ac:chgData name="Nguyen Van Trung" userId="489571c6-8ba5-4f05-9b07-0f8a8ce47714" providerId="ADAL" clId="{16867486-EA68-4AF5-A522-9CAD6CD974A0}" dt="2020-08-27T03:28:08.026" v="1524" actId="114"/>
          <ac:spMkLst>
            <pc:docMk/>
            <pc:sldMk cId="2150860130" sldId="321"/>
            <ac:spMk id="62" creationId="{00000000-0000-0000-0000-000000000000}"/>
          </ac:spMkLst>
        </pc:spChg>
      </pc:sldChg>
      <pc:sldChg chg="modSp add mod">
        <pc:chgData name="Nguyen Van Trung" userId="489571c6-8ba5-4f05-9b07-0f8a8ce47714" providerId="ADAL" clId="{16867486-EA68-4AF5-A522-9CAD6CD974A0}" dt="2020-08-27T03:29:40.821" v="1536" actId="20577"/>
        <pc:sldMkLst>
          <pc:docMk/>
          <pc:sldMk cId="1359902612" sldId="322"/>
        </pc:sldMkLst>
        <pc:spChg chg="mod">
          <ac:chgData name="Nguyen Van Trung" userId="489571c6-8ba5-4f05-9b07-0f8a8ce47714" providerId="ADAL" clId="{16867486-EA68-4AF5-A522-9CAD6CD974A0}" dt="2020-08-27T03:29:40.821" v="1536" actId="20577"/>
          <ac:spMkLst>
            <pc:docMk/>
            <pc:sldMk cId="1359902612" sldId="322"/>
            <ac:spMk id="21" creationId="{00000000-0000-0000-0000-000000000000}"/>
          </ac:spMkLst>
        </pc:spChg>
        <pc:spChg chg="mod">
          <ac:chgData name="Nguyen Van Trung" userId="489571c6-8ba5-4f05-9b07-0f8a8ce47714" providerId="ADAL" clId="{16867486-EA68-4AF5-A522-9CAD6CD974A0}" dt="2020-08-27T03:21:12.264" v="1248"/>
          <ac:spMkLst>
            <pc:docMk/>
            <pc:sldMk cId="1359902612" sldId="322"/>
            <ac:spMk id="22" creationId="{00000000-0000-0000-0000-000000000000}"/>
          </ac:spMkLst>
        </pc:spChg>
        <pc:spChg chg="mod">
          <ac:chgData name="Nguyen Van Trung" userId="489571c6-8ba5-4f05-9b07-0f8a8ce47714" providerId="ADAL" clId="{16867486-EA68-4AF5-A522-9CAD6CD974A0}" dt="2020-08-27T03:27:48.952" v="1521" actId="113"/>
          <ac:spMkLst>
            <pc:docMk/>
            <pc:sldMk cId="1359902612" sldId="322"/>
            <ac:spMk id="62" creationId="{00000000-0000-0000-0000-000000000000}"/>
          </ac:spMkLst>
        </pc:spChg>
        <pc:grpChg chg="mod">
          <ac:chgData name="Nguyen Van Trung" userId="489571c6-8ba5-4f05-9b07-0f8a8ce47714" providerId="ADAL" clId="{16867486-EA68-4AF5-A522-9CAD6CD974A0}" dt="2020-08-27T03:21:12.264" v="1248"/>
          <ac:grpSpMkLst>
            <pc:docMk/>
            <pc:sldMk cId="1359902612" sldId="322"/>
            <ac:grpSpMk id="20" creationId="{00000000-0000-0000-0000-000000000000}"/>
          </ac:grpSpMkLst>
        </pc:grpChg>
      </pc:sldChg>
      <pc:sldChg chg="new del">
        <pc:chgData name="Nguyen Van Trung" userId="489571c6-8ba5-4f05-9b07-0f8a8ce47714" providerId="ADAL" clId="{16867486-EA68-4AF5-A522-9CAD6CD974A0}" dt="2020-08-27T03:19:36.885" v="1238" actId="47"/>
        <pc:sldMkLst>
          <pc:docMk/>
          <pc:sldMk cId="4267368229" sldId="322"/>
        </pc:sldMkLst>
      </pc:sldChg>
      <pc:sldChg chg="modSp add mod">
        <pc:chgData name="Nguyen Van Trung" userId="489571c6-8ba5-4f05-9b07-0f8a8ce47714" providerId="ADAL" clId="{16867486-EA68-4AF5-A522-9CAD6CD974A0}" dt="2020-08-27T03:31:43.958" v="1585" actId="20577"/>
        <pc:sldMkLst>
          <pc:docMk/>
          <pc:sldMk cId="1643093092" sldId="323"/>
        </pc:sldMkLst>
        <pc:spChg chg="mod">
          <ac:chgData name="Nguyen Van Trung" userId="489571c6-8ba5-4f05-9b07-0f8a8ce47714" providerId="ADAL" clId="{16867486-EA68-4AF5-A522-9CAD6CD974A0}" dt="2020-08-27T03:30:20.307" v="1539"/>
          <ac:spMkLst>
            <pc:docMk/>
            <pc:sldMk cId="1643093092" sldId="323"/>
            <ac:spMk id="21" creationId="{00000000-0000-0000-0000-000000000000}"/>
          </ac:spMkLst>
        </pc:spChg>
        <pc:spChg chg="mod">
          <ac:chgData name="Nguyen Van Trung" userId="489571c6-8ba5-4f05-9b07-0f8a8ce47714" providerId="ADAL" clId="{16867486-EA68-4AF5-A522-9CAD6CD974A0}" dt="2020-08-27T03:30:20.307" v="1539"/>
          <ac:spMkLst>
            <pc:docMk/>
            <pc:sldMk cId="1643093092" sldId="323"/>
            <ac:spMk id="22" creationId="{00000000-0000-0000-0000-000000000000}"/>
          </ac:spMkLst>
        </pc:spChg>
        <pc:spChg chg="mod">
          <ac:chgData name="Nguyen Van Trung" userId="489571c6-8ba5-4f05-9b07-0f8a8ce47714" providerId="ADAL" clId="{16867486-EA68-4AF5-A522-9CAD6CD974A0}" dt="2020-08-27T03:31:43.958" v="1585" actId="20577"/>
          <ac:spMkLst>
            <pc:docMk/>
            <pc:sldMk cId="1643093092" sldId="323"/>
            <ac:spMk id="62" creationId="{00000000-0000-0000-0000-000000000000}"/>
          </ac:spMkLst>
        </pc:spChg>
        <pc:grpChg chg="mod">
          <ac:chgData name="Nguyen Van Trung" userId="489571c6-8ba5-4f05-9b07-0f8a8ce47714" providerId="ADAL" clId="{16867486-EA68-4AF5-A522-9CAD6CD974A0}" dt="2020-08-27T03:30:20.307" v="1539"/>
          <ac:grpSpMkLst>
            <pc:docMk/>
            <pc:sldMk cId="1643093092" sldId="323"/>
            <ac:grpSpMk id="20" creationId="{00000000-0000-0000-0000-000000000000}"/>
          </ac:grpSpMkLst>
        </pc:grpChg>
      </pc:sldChg>
      <pc:sldChg chg="modSp add mod">
        <pc:chgData name="Nguyen Van Trung" userId="489571c6-8ba5-4f05-9b07-0f8a8ce47714" providerId="ADAL" clId="{16867486-EA68-4AF5-A522-9CAD6CD974A0}" dt="2020-08-27T03:38:34.086" v="1707" actId="113"/>
        <pc:sldMkLst>
          <pc:docMk/>
          <pc:sldMk cId="3960341503" sldId="324"/>
        </pc:sldMkLst>
        <pc:spChg chg="mod">
          <ac:chgData name="Nguyen Van Trung" userId="489571c6-8ba5-4f05-9b07-0f8a8ce47714" providerId="ADAL" clId="{16867486-EA68-4AF5-A522-9CAD6CD974A0}" dt="2020-08-27T03:32:46.883" v="1590"/>
          <ac:spMkLst>
            <pc:docMk/>
            <pc:sldMk cId="3960341503" sldId="324"/>
            <ac:spMk id="21" creationId="{00000000-0000-0000-0000-000000000000}"/>
          </ac:spMkLst>
        </pc:spChg>
        <pc:spChg chg="mod">
          <ac:chgData name="Nguyen Van Trung" userId="489571c6-8ba5-4f05-9b07-0f8a8ce47714" providerId="ADAL" clId="{16867486-EA68-4AF5-A522-9CAD6CD974A0}" dt="2020-08-27T03:32:46.883" v="1590"/>
          <ac:spMkLst>
            <pc:docMk/>
            <pc:sldMk cId="3960341503" sldId="324"/>
            <ac:spMk id="22" creationId="{00000000-0000-0000-0000-000000000000}"/>
          </ac:spMkLst>
        </pc:spChg>
        <pc:spChg chg="mod">
          <ac:chgData name="Nguyen Van Trung" userId="489571c6-8ba5-4f05-9b07-0f8a8ce47714" providerId="ADAL" clId="{16867486-EA68-4AF5-A522-9CAD6CD974A0}" dt="2020-08-27T03:38:34.086" v="1707" actId="113"/>
          <ac:spMkLst>
            <pc:docMk/>
            <pc:sldMk cId="3960341503" sldId="324"/>
            <ac:spMk id="62" creationId="{00000000-0000-0000-0000-000000000000}"/>
          </ac:spMkLst>
        </pc:spChg>
        <pc:grpChg chg="mod">
          <ac:chgData name="Nguyen Van Trung" userId="489571c6-8ba5-4f05-9b07-0f8a8ce47714" providerId="ADAL" clId="{16867486-EA68-4AF5-A522-9CAD6CD974A0}" dt="2020-08-27T03:32:46.883" v="1590"/>
          <ac:grpSpMkLst>
            <pc:docMk/>
            <pc:sldMk cId="3960341503" sldId="324"/>
            <ac:grpSpMk id="20" creationId="{00000000-0000-0000-0000-000000000000}"/>
          </ac:grpSpMkLst>
        </pc:grpChg>
      </pc:sldChg>
      <pc:sldChg chg="modSp add mod">
        <pc:chgData name="Nguyen Van Trung" userId="489571c6-8ba5-4f05-9b07-0f8a8ce47714" providerId="ADAL" clId="{16867486-EA68-4AF5-A522-9CAD6CD974A0}" dt="2020-08-27T03:51:28.814" v="2192" actId="20577"/>
        <pc:sldMkLst>
          <pc:docMk/>
          <pc:sldMk cId="622941739" sldId="325"/>
        </pc:sldMkLst>
        <pc:spChg chg="mod">
          <ac:chgData name="Nguyen Van Trung" userId="489571c6-8ba5-4f05-9b07-0f8a8ce47714" providerId="ADAL" clId="{16867486-EA68-4AF5-A522-9CAD6CD974A0}" dt="2020-08-27T03:51:28.814" v="2192" actId="20577"/>
          <ac:spMkLst>
            <pc:docMk/>
            <pc:sldMk cId="622941739" sldId="325"/>
            <ac:spMk id="21" creationId="{00000000-0000-0000-0000-000000000000}"/>
          </ac:spMkLst>
        </pc:spChg>
        <pc:spChg chg="mod">
          <ac:chgData name="Nguyen Van Trung" userId="489571c6-8ba5-4f05-9b07-0f8a8ce47714" providerId="ADAL" clId="{16867486-EA68-4AF5-A522-9CAD6CD974A0}" dt="2020-08-27T03:39:53.267" v="1711"/>
          <ac:spMkLst>
            <pc:docMk/>
            <pc:sldMk cId="622941739" sldId="325"/>
            <ac:spMk id="22" creationId="{00000000-0000-0000-0000-000000000000}"/>
          </ac:spMkLst>
        </pc:spChg>
        <pc:spChg chg="mod">
          <ac:chgData name="Nguyen Van Trung" userId="489571c6-8ba5-4f05-9b07-0f8a8ce47714" providerId="ADAL" clId="{16867486-EA68-4AF5-A522-9CAD6CD974A0}" dt="2020-08-27T03:45:07.487" v="2070" actId="20577"/>
          <ac:spMkLst>
            <pc:docMk/>
            <pc:sldMk cId="622941739" sldId="325"/>
            <ac:spMk id="62" creationId="{00000000-0000-0000-0000-000000000000}"/>
          </ac:spMkLst>
        </pc:spChg>
        <pc:grpChg chg="mod">
          <ac:chgData name="Nguyen Van Trung" userId="489571c6-8ba5-4f05-9b07-0f8a8ce47714" providerId="ADAL" clId="{16867486-EA68-4AF5-A522-9CAD6CD974A0}" dt="2020-08-27T03:39:53.267" v="1711"/>
          <ac:grpSpMkLst>
            <pc:docMk/>
            <pc:sldMk cId="622941739" sldId="325"/>
            <ac:grpSpMk id="20" creationId="{00000000-0000-0000-0000-000000000000}"/>
          </ac:grpSpMkLst>
        </pc:grpChg>
      </pc:sldChg>
      <pc:sldChg chg="addSp delSp modSp add mod">
        <pc:chgData name="Nguyen Van Trung" userId="489571c6-8ba5-4f05-9b07-0f8a8ce47714" providerId="ADAL" clId="{16867486-EA68-4AF5-A522-9CAD6CD974A0}" dt="2020-08-27T04:09:35.571" v="2783"/>
        <pc:sldMkLst>
          <pc:docMk/>
          <pc:sldMk cId="641862287" sldId="326"/>
        </pc:sldMkLst>
        <pc:spChg chg="add del mod">
          <ac:chgData name="Nguyen Van Trung" userId="489571c6-8ba5-4f05-9b07-0f8a8ce47714" providerId="ADAL" clId="{16867486-EA68-4AF5-A522-9CAD6CD974A0}" dt="2020-08-27T03:52:49.878" v="2199" actId="478"/>
          <ac:spMkLst>
            <pc:docMk/>
            <pc:sldMk cId="641862287" sldId="326"/>
            <ac:spMk id="2" creationId="{0189BE5B-314D-4961-8916-49033E7E9F25}"/>
          </ac:spMkLst>
        </pc:spChg>
        <pc:spChg chg="add mod">
          <ac:chgData name="Nguyen Van Trung" userId="489571c6-8ba5-4f05-9b07-0f8a8ce47714" providerId="ADAL" clId="{16867486-EA68-4AF5-A522-9CAD6CD974A0}" dt="2020-08-27T04:09:30.696" v="2781" actId="1036"/>
          <ac:spMkLst>
            <pc:docMk/>
            <pc:sldMk cId="641862287" sldId="326"/>
            <ac:spMk id="3" creationId="{852C80A7-47F8-477A-A407-6399C285AECF}"/>
          </ac:spMkLst>
        </pc:spChg>
        <pc:spChg chg="mod">
          <ac:chgData name="Nguyen Van Trung" userId="489571c6-8ba5-4f05-9b07-0f8a8ce47714" providerId="ADAL" clId="{16867486-EA68-4AF5-A522-9CAD6CD974A0}" dt="2020-08-27T03:51:22.660" v="2188" actId="20577"/>
          <ac:spMkLst>
            <pc:docMk/>
            <pc:sldMk cId="641862287" sldId="326"/>
            <ac:spMk id="21" creationId="{00000000-0000-0000-0000-000000000000}"/>
          </ac:spMkLst>
        </pc:spChg>
        <pc:spChg chg="add del mod">
          <ac:chgData name="Nguyen Van Trung" userId="489571c6-8ba5-4f05-9b07-0f8a8ce47714" providerId="ADAL" clId="{16867486-EA68-4AF5-A522-9CAD6CD974A0}" dt="2020-08-27T04:09:35.571" v="2783"/>
          <ac:spMkLst>
            <pc:docMk/>
            <pc:sldMk cId="641862287" sldId="326"/>
            <ac:spMk id="62" creationId="{00000000-0000-0000-0000-000000000000}"/>
          </ac:spMkLst>
        </pc:spChg>
        <pc:picChg chg="add del mod">
          <ac:chgData name="Nguyen Van Trung" userId="489571c6-8ba5-4f05-9b07-0f8a8ce47714" providerId="ADAL" clId="{16867486-EA68-4AF5-A522-9CAD6CD974A0}" dt="2020-08-27T04:08:34.195" v="2756"/>
          <ac:picMkLst>
            <pc:docMk/>
            <pc:sldMk cId="641862287" sldId="326"/>
            <ac:picMk id="4" creationId="{5A1B4C50-DCF8-4DAA-984E-7411F13BA25C}"/>
          </ac:picMkLst>
        </pc:picChg>
        <pc:picChg chg="add mod">
          <ac:chgData name="Nguyen Van Trung" userId="489571c6-8ba5-4f05-9b07-0f8a8ce47714" providerId="ADAL" clId="{16867486-EA68-4AF5-A522-9CAD6CD974A0}" dt="2020-08-27T04:09:23.194" v="2766" actId="14100"/>
          <ac:picMkLst>
            <pc:docMk/>
            <pc:sldMk cId="641862287" sldId="326"/>
            <ac:picMk id="5" creationId="{E77A91F0-A84E-4459-9FB9-AFC4D21F45E3}"/>
          </ac:picMkLst>
        </pc:picChg>
      </pc:sldChg>
      <pc:sldChg chg="addSp delSp modSp add mod">
        <pc:chgData name="Nguyen Van Trung" userId="489571c6-8ba5-4f05-9b07-0f8a8ce47714" providerId="ADAL" clId="{16867486-EA68-4AF5-A522-9CAD6CD974A0}" dt="2020-08-27T04:03:33.550" v="2669" actId="20577"/>
        <pc:sldMkLst>
          <pc:docMk/>
          <pc:sldMk cId="3734561389" sldId="327"/>
        </pc:sldMkLst>
        <pc:spChg chg="mod">
          <ac:chgData name="Nguyen Van Trung" userId="489571c6-8ba5-4f05-9b07-0f8a8ce47714" providerId="ADAL" clId="{16867486-EA68-4AF5-A522-9CAD6CD974A0}" dt="2020-08-27T04:03:33.550" v="2669" actId="20577"/>
          <ac:spMkLst>
            <pc:docMk/>
            <pc:sldMk cId="3734561389" sldId="327"/>
            <ac:spMk id="21" creationId="{00000000-0000-0000-0000-000000000000}"/>
          </ac:spMkLst>
        </pc:spChg>
        <pc:spChg chg="mod">
          <ac:chgData name="Nguyen Van Trung" userId="489571c6-8ba5-4f05-9b07-0f8a8ce47714" providerId="ADAL" clId="{16867486-EA68-4AF5-A522-9CAD6CD974A0}" dt="2020-08-27T03:50:44.915" v="2175"/>
          <ac:spMkLst>
            <pc:docMk/>
            <pc:sldMk cId="3734561389" sldId="327"/>
            <ac:spMk id="22" creationId="{00000000-0000-0000-0000-000000000000}"/>
          </ac:spMkLst>
        </pc:spChg>
        <pc:spChg chg="del mod">
          <ac:chgData name="Nguyen Van Trung" userId="489571c6-8ba5-4f05-9b07-0f8a8ce47714" providerId="ADAL" clId="{16867486-EA68-4AF5-A522-9CAD6CD974A0}" dt="2020-08-27T03:56:23.041" v="2365"/>
          <ac:spMkLst>
            <pc:docMk/>
            <pc:sldMk cId="3734561389" sldId="327"/>
            <ac:spMk id="62" creationId="{00000000-0000-0000-0000-000000000000}"/>
          </ac:spMkLst>
        </pc:spChg>
        <pc:grpChg chg="mod">
          <ac:chgData name="Nguyen Van Trung" userId="489571c6-8ba5-4f05-9b07-0f8a8ce47714" providerId="ADAL" clId="{16867486-EA68-4AF5-A522-9CAD6CD974A0}" dt="2020-08-27T03:50:44.915" v="2175"/>
          <ac:grpSpMkLst>
            <pc:docMk/>
            <pc:sldMk cId="3734561389" sldId="327"/>
            <ac:grpSpMk id="20" creationId="{00000000-0000-0000-0000-000000000000}"/>
          </ac:grpSpMkLst>
        </pc:grpChg>
        <pc:picChg chg="add mod">
          <ac:chgData name="Nguyen Van Trung" userId="489571c6-8ba5-4f05-9b07-0f8a8ce47714" providerId="ADAL" clId="{16867486-EA68-4AF5-A522-9CAD6CD974A0}" dt="2020-08-27T03:56:22.352" v="2363" actId="14100"/>
          <ac:picMkLst>
            <pc:docMk/>
            <pc:sldMk cId="3734561389" sldId="327"/>
            <ac:picMk id="2" creationId="{75532183-899C-4206-9908-FD00765D5F86}"/>
          </ac:picMkLst>
        </pc:picChg>
      </pc:sldChg>
      <pc:sldChg chg="delSp modSp add mod">
        <pc:chgData name="Nguyen Van Trung" userId="489571c6-8ba5-4f05-9b07-0f8a8ce47714" providerId="ADAL" clId="{16867486-EA68-4AF5-A522-9CAD6CD974A0}" dt="2020-08-27T04:03:20.701" v="2665" actId="20577"/>
        <pc:sldMkLst>
          <pc:docMk/>
          <pc:sldMk cId="773373751" sldId="328"/>
        </pc:sldMkLst>
        <pc:spChg chg="del">
          <ac:chgData name="Nguyen Van Trung" userId="489571c6-8ba5-4f05-9b07-0f8a8ce47714" providerId="ADAL" clId="{16867486-EA68-4AF5-A522-9CAD6CD974A0}" dt="2020-08-27T03:58:39.309" v="2367" actId="478"/>
          <ac:spMkLst>
            <pc:docMk/>
            <pc:sldMk cId="773373751" sldId="328"/>
            <ac:spMk id="3" creationId="{852C80A7-47F8-477A-A407-6399C285AECF}"/>
          </ac:spMkLst>
        </pc:spChg>
        <pc:spChg chg="mod">
          <ac:chgData name="Nguyen Van Trung" userId="489571c6-8ba5-4f05-9b07-0f8a8ce47714" providerId="ADAL" clId="{16867486-EA68-4AF5-A522-9CAD6CD974A0}" dt="2020-08-27T03:59:08.225" v="2376"/>
          <ac:spMkLst>
            <pc:docMk/>
            <pc:sldMk cId="773373751" sldId="328"/>
            <ac:spMk id="21" creationId="{00000000-0000-0000-0000-000000000000}"/>
          </ac:spMkLst>
        </pc:spChg>
        <pc:spChg chg="mod">
          <ac:chgData name="Nguyen Van Trung" userId="489571c6-8ba5-4f05-9b07-0f8a8ce47714" providerId="ADAL" clId="{16867486-EA68-4AF5-A522-9CAD6CD974A0}" dt="2020-08-27T03:59:08.225" v="2376"/>
          <ac:spMkLst>
            <pc:docMk/>
            <pc:sldMk cId="773373751" sldId="328"/>
            <ac:spMk id="22" creationId="{00000000-0000-0000-0000-000000000000}"/>
          </ac:spMkLst>
        </pc:spChg>
        <pc:spChg chg="mod">
          <ac:chgData name="Nguyen Van Trung" userId="489571c6-8ba5-4f05-9b07-0f8a8ce47714" providerId="ADAL" clId="{16867486-EA68-4AF5-A522-9CAD6CD974A0}" dt="2020-08-27T04:03:20.701" v="2665" actId="20577"/>
          <ac:spMkLst>
            <pc:docMk/>
            <pc:sldMk cId="773373751" sldId="328"/>
            <ac:spMk id="62" creationId="{00000000-0000-0000-0000-000000000000}"/>
          </ac:spMkLst>
        </pc:spChg>
        <pc:grpChg chg="mod">
          <ac:chgData name="Nguyen Van Trung" userId="489571c6-8ba5-4f05-9b07-0f8a8ce47714" providerId="ADAL" clId="{16867486-EA68-4AF5-A522-9CAD6CD974A0}" dt="2020-08-27T03:59:08.225" v="2376"/>
          <ac:grpSpMkLst>
            <pc:docMk/>
            <pc:sldMk cId="773373751" sldId="328"/>
            <ac:grpSpMk id="20" creationId="{00000000-0000-0000-0000-000000000000}"/>
          </ac:grpSpMkLst>
        </pc:grpChg>
      </pc:sldChg>
      <pc:sldChg chg="addSp delSp modSp add mod">
        <pc:chgData name="Nguyen Van Trung" userId="489571c6-8ba5-4f05-9b07-0f8a8ce47714" providerId="ADAL" clId="{16867486-EA68-4AF5-A522-9CAD6CD974A0}" dt="2020-08-27T04:06:32.883" v="2702" actId="1038"/>
        <pc:sldMkLst>
          <pc:docMk/>
          <pc:sldMk cId="2505137642" sldId="329"/>
        </pc:sldMkLst>
        <pc:spChg chg="mod">
          <ac:chgData name="Nguyen Van Trung" userId="489571c6-8ba5-4f05-9b07-0f8a8ce47714" providerId="ADAL" clId="{16867486-EA68-4AF5-A522-9CAD6CD974A0}" dt="2020-08-27T04:06:01.265" v="2672" actId="20577"/>
          <ac:spMkLst>
            <pc:docMk/>
            <pc:sldMk cId="2505137642" sldId="329"/>
            <ac:spMk id="21" creationId="{00000000-0000-0000-0000-000000000000}"/>
          </ac:spMkLst>
        </pc:spChg>
        <pc:picChg chg="del">
          <ac:chgData name="Nguyen Van Trung" userId="489571c6-8ba5-4f05-9b07-0f8a8ce47714" providerId="ADAL" clId="{16867486-EA68-4AF5-A522-9CAD6CD974A0}" dt="2020-08-27T04:06:03.214" v="2673" actId="478"/>
          <ac:picMkLst>
            <pc:docMk/>
            <pc:sldMk cId="2505137642" sldId="329"/>
            <ac:picMk id="2" creationId="{75532183-899C-4206-9908-FD00765D5F86}"/>
          </ac:picMkLst>
        </pc:picChg>
        <pc:picChg chg="add mod">
          <ac:chgData name="Nguyen Van Trung" userId="489571c6-8ba5-4f05-9b07-0f8a8ce47714" providerId="ADAL" clId="{16867486-EA68-4AF5-A522-9CAD6CD974A0}" dt="2020-08-27T04:06:32.883" v="2702" actId="1038"/>
          <ac:picMkLst>
            <pc:docMk/>
            <pc:sldMk cId="2505137642" sldId="329"/>
            <ac:picMk id="3" creationId="{24FEED75-154C-4231-94D4-1F8D99424BB8}"/>
          </ac:picMkLst>
        </pc:picChg>
      </pc:sldChg>
      <pc:sldChg chg="modSp add mod">
        <pc:chgData name="Nguyen Van Trung" userId="489571c6-8ba5-4f05-9b07-0f8a8ce47714" providerId="ADAL" clId="{16867486-EA68-4AF5-A522-9CAD6CD974A0}" dt="2020-08-27T04:10:16.086" v="2789" actId="20577"/>
        <pc:sldMkLst>
          <pc:docMk/>
          <pc:sldMk cId="2844737616" sldId="330"/>
        </pc:sldMkLst>
        <pc:spChg chg="mod">
          <ac:chgData name="Nguyen Van Trung" userId="489571c6-8ba5-4f05-9b07-0f8a8ce47714" providerId="ADAL" clId="{16867486-EA68-4AF5-A522-9CAD6CD974A0}" dt="2020-08-27T04:10:16.086" v="2789" actId="20577"/>
          <ac:spMkLst>
            <pc:docMk/>
            <pc:sldMk cId="2844737616" sldId="330"/>
            <ac:spMk id="21" creationId="{00000000-0000-0000-0000-000000000000}"/>
          </ac:spMkLst>
        </pc:spChg>
        <pc:spChg chg="mod">
          <ac:chgData name="Nguyen Van Trung" userId="489571c6-8ba5-4f05-9b07-0f8a8ce47714" providerId="ADAL" clId="{16867486-EA68-4AF5-A522-9CAD6CD974A0}" dt="2020-08-27T04:09:59.621" v="2787" actId="20577"/>
          <ac:spMkLst>
            <pc:docMk/>
            <pc:sldMk cId="2844737616" sldId="330"/>
            <ac:spMk id="62" creationId="{00000000-0000-0000-0000-000000000000}"/>
          </ac:spMkLst>
        </pc:spChg>
      </pc:sldChg>
      <pc:sldChg chg="add del">
        <pc:chgData name="Nguyen Van Trung" userId="489571c6-8ba5-4f05-9b07-0f8a8ce47714" providerId="ADAL" clId="{16867486-EA68-4AF5-A522-9CAD6CD974A0}" dt="2020-08-27T04:08:24.849" v="2743" actId="2890"/>
        <pc:sldMkLst>
          <pc:docMk/>
          <pc:sldMk cId="3009957651" sldId="330"/>
        </pc:sldMkLst>
      </pc:sldChg>
      <pc:sldChg chg="modSp add mod">
        <pc:chgData name="Nguyen Van Trung" userId="489571c6-8ba5-4f05-9b07-0f8a8ce47714" providerId="ADAL" clId="{16867486-EA68-4AF5-A522-9CAD6CD974A0}" dt="2020-08-27T04:20:18.441" v="2963" actId="113"/>
        <pc:sldMkLst>
          <pc:docMk/>
          <pc:sldMk cId="458165985" sldId="331"/>
        </pc:sldMkLst>
        <pc:spChg chg="mod">
          <ac:chgData name="Nguyen Van Trung" userId="489571c6-8ba5-4f05-9b07-0f8a8ce47714" providerId="ADAL" clId="{16867486-EA68-4AF5-A522-9CAD6CD974A0}" dt="2020-08-27T04:12:07.623" v="2800"/>
          <ac:spMkLst>
            <pc:docMk/>
            <pc:sldMk cId="458165985" sldId="331"/>
            <ac:spMk id="21" creationId="{00000000-0000-0000-0000-000000000000}"/>
          </ac:spMkLst>
        </pc:spChg>
        <pc:spChg chg="mod">
          <ac:chgData name="Nguyen Van Trung" userId="489571c6-8ba5-4f05-9b07-0f8a8ce47714" providerId="ADAL" clId="{16867486-EA68-4AF5-A522-9CAD6CD974A0}" dt="2020-08-27T04:12:07.623" v="2800"/>
          <ac:spMkLst>
            <pc:docMk/>
            <pc:sldMk cId="458165985" sldId="331"/>
            <ac:spMk id="22" creationId="{00000000-0000-0000-0000-000000000000}"/>
          </ac:spMkLst>
        </pc:spChg>
        <pc:spChg chg="mod">
          <ac:chgData name="Nguyen Van Trung" userId="489571c6-8ba5-4f05-9b07-0f8a8ce47714" providerId="ADAL" clId="{16867486-EA68-4AF5-A522-9CAD6CD974A0}" dt="2020-08-27T04:20:18.441" v="2963" actId="113"/>
          <ac:spMkLst>
            <pc:docMk/>
            <pc:sldMk cId="458165985" sldId="331"/>
            <ac:spMk id="62" creationId="{00000000-0000-0000-0000-000000000000}"/>
          </ac:spMkLst>
        </pc:spChg>
        <pc:grpChg chg="mod">
          <ac:chgData name="Nguyen Van Trung" userId="489571c6-8ba5-4f05-9b07-0f8a8ce47714" providerId="ADAL" clId="{16867486-EA68-4AF5-A522-9CAD6CD974A0}" dt="2020-08-27T04:12:07.623" v="2800"/>
          <ac:grpSpMkLst>
            <pc:docMk/>
            <pc:sldMk cId="458165985" sldId="331"/>
            <ac:grpSpMk id="20" creationId="{00000000-0000-0000-0000-000000000000}"/>
          </ac:grpSpMkLst>
        </pc:grpChg>
      </pc:sldChg>
      <pc:sldChg chg="addSp delSp modSp add del mod">
        <pc:chgData name="Nguyen Van Trung" userId="489571c6-8ba5-4f05-9b07-0f8a8ce47714" providerId="ADAL" clId="{16867486-EA68-4AF5-A522-9CAD6CD974A0}" dt="2020-08-27T04:11:46.402" v="2797" actId="2890"/>
        <pc:sldMkLst>
          <pc:docMk/>
          <pc:sldMk cId="3389807777" sldId="331"/>
        </pc:sldMkLst>
        <pc:spChg chg="mod">
          <ac:chgData name="Nguyen Van Trung" userId="489571c6-8ba5-4f05-9b07-0f8a8ce47714" providerId="ADAL" clId="{16867486-EA68-4AF5-A522-9CAD6CD974A0}" dt="2020-08-27T04:11:45.478" v="2796"/>
          <ac:spMkLst>
            <pc:docMk/>
            <pc:sldMk cId="3389807777" sldId="331"/>
            <ac:spMk id="21" creationId="{00000000-0000-0000-0000-000000000000}"/>
          </ac:spMkLst>
        </pc:spChg>
        <pc:spChg chg="mod">
          <ac:chgData name="Nguyen Van Trung" userId="489571c6-8ba5-4f05-9b07-0f8a8ce47714" providerId="ADAL" clId="{16867486-EA68-4AF5-A522-9CAD6CD974A0}" dt="2020-08-27T04:11:44.254" v="2795"/>
          <ac:spMkLst>
            <pc:docMk/>
            <pc:sldMk cId="3389807777" sldId="331"/>
            <ac:spMk id="22" creationId="{00000000-0000-0000-0000-000000000000}"/>
          </ac:spMkLst>
        </pc:spChg>
        <pc:grpChg chg="mod">
          <ac:chgData name="Nguyen Van Trung" userId="489571c6-8ba5-4f05-9b07-0f8a8ce47714" providerId="ADAL" clId="{16867486-EA68-4AF5-A522-9CAD6CD974A0}" dt="2020-08-27T04:11:44.254" v="2795"/>
          <ac:grpSpMkLst>
            <pc:docMk/>
            <pc:sldMk cId="3389807777" sldId="331"/>
            <ac:grpSpMk id="20" creationId="{00000000-0000-0000-0000-000000000000}"/>
          </ac:grpSpMkLst>
        </pc:grpChg>
        <pc:picChg chg="add del">
          <ac:chgData name="Nguyen Van Trung" userId="489571c6-8ba5-4f05-9b07-0f8a8ce47714" providerId="ADAL" clId="{16867486-EA68-4AF5-A522-9CAD6CD974A0}" dt="2020-08-27T04:11:39.936" v="2794" actId="478"/>
          <ac:picMkLst>
            <pc:docMk/>
            <pc:sldMk cId="3389807777" sldId="331"/>
            <ac:picMk id="3" creationId="{24FEED75-154C-4231-94D4-1F8D99424BB8}"/>
          </ac:picMkLst>
        </pc:picChg>
      </pc:sldChg>
      <pc:sldChg chg="modSp add mod">
        <pc:chgData name="Nguyen Van Trung" userId="489571c6-8ba5-4f05-9b07-0f8a8ce47714" providerId="ADAL" clId="{16867486-EA68-4AF5-A522-9CAD6CD974A0}" dt="2020-08-27T04:23:42.083" v="3071" actId="20577"/>
        <pc:sldMkLst>
          <pc:docMk/>
          <pc:sldMk cId="3696036847" sldId="332"/>
        </pc:sldMkLst>
        <pc:spChg chg="mod">
          <ac:chgData name="Nguyen Van Trung" userId="489571c6-8ba5-4f05-9b07-0f8a8ce47714" providerId="ADAL" clId="{16867486-EA68-4AF5-A522-9CAD6CD974A0}" dt="2020-08-27T04:19:03.133" v="2943" actId="20577"/>
          <ac:spMkLst>
            <pc:docMk/>
            <pc:sldMk cId="3696036847" sldId="332"/>
            <ac:spMk id="21" creationId="{00000000-0000-0000-0000-000000000000}"/>
          </ac:spMkLst>
        </pc:spChg>
        <pc:spChg chg="mod">
          <ac:chgData name="Nguyen Van Trung" userId="489571c6-8ba5-4f05-9b07-0f8a8ce47714" providerId="ADAL" clId="{16867486-EA68-4AF5-A522-9CAD6CD974A0}" dt="2020-08-27T04:23:42.083" v="3071" actId="20577"/>
          <ac:spMkLst>
            <pc:docMk/>
            <pc:sldMk cId="3696036847" sldId="332"/>
            <ac:spMk id="62" creationId="{00000000-0000-0000-0000-000000000000}"/>
          </ac:spMkLst>
        </pc:spChg>
      </pc:sldChg>
      <pc:sldChg chg="modSp add mod">
        <pc:chgData name="Nguyen Van Trung" userId="489571c6-8ba5-4f05-9b07-0f8a8ce47714" providerId="ADAL" clId="{16867486-EA68-4AF5-A522-9CAD6CD974A0}" dt="2020-08-27T04:30:04.630" v="3390" actId="20577"/>
        <pc:sldMkLst>
          <pc:docMk/>
          <pc:sldMk cId="1800781619" sldId="333"/>
        </pc:sldMkLst>
        <pc:spChg chg="mod">
          <ac:chgData name="Nguyen Van Trung" userId="489571c6-8ba5-4f05-9b07-0f8a8ce47714" providerId="ADAL" clId="{16867486-EA68-4AF5-A522-9CAD6CD974A0}" dt="2020-08-27T04:30:04.630" v="3390" actId="20577"/>
          <ac:spMkLst>
            <pc:docMk/>
            <pc:sldMk cId="1800781619" sldId="333"/>
            <ac:spMk id="21" creationId="{00000000-0000-0000-0000-000000000000}"/>
          </ac:spMkLst>
        </pc:spChg>
        <pc:spChg chg="mod">
          <ac:chgData name="Nguyen Van Trung" userId="489571c6-8ba5-4f05-9b07-0f8a8ce47714" providerId="ADAL" clId="{16867486-EA68-4AF5-A522-9CAD6CD974A0}" dt="2020-08-27T04:29:54.035" v="3388" actId="1035"/>
          <ac:spMkLst>
            <pc:docMk/>
            <pc:sldMk cId="1800781619" sldId="333"/>
            <ac:spMk id="62" creationId="{00000000-0000-0000-0000-000000000000}"/>
          </ac:spMkLst>
        </pc:spChg>
      </pc:sldChg>
      <pc:sldChg chg="modSp add mod">
        <pc:chgData name="Nguyen Van Trung" userId="489571c6-8ba5-4f05-9b07-0f8a8ce47714" providerId="ADAL" clId="{16867486-EA68-4AF5-A522-9CAD6CD974A0}" dt="2020-08-27T04:38:15.073" v="4093"/>
        <pc:sldMkLst>
          <pc:docMk/>
          <pc:sldMk cId="4026623210" sldId="334"/>
        </pc:sldMkLst>
        <pc:spChg chg="mod">
          <ac:chgData name="Nguyen Van Trung" userId="489571c6-8ba5-4f05-9b07-0f8a8ce47714" providerId="ADAL" clId="{16867486-EA68-4AF5-A522-9CAD6CD974A0}" dt="2020-08-27T04:30:29.558" v="3410"/>
          <ac:spMkLst>
            <pc:docMk/>
            <pc:sldMk cId="4026623210" sldId="334"/>
            <ac:spMk id="21" creationId="{00000000-0000-0000-0000-000000000000}"/>
          </ac:spMkLst>
        </pc:spChg>
        <pc:spChg chg="mod">
          <ac:chgData name="Nguyen Van Trung" userId="489571c6-8ba5-4f05-9b07-0f8a8ce47714" providerId="ADAL" clId="{16867486-EA68-4AF5-A522-9CAD6CD974A0}" dt="2020-08-27T04:30:29.558" v="3410"/>
          <ac:spMkLst>
            <pc:docMk/>
            <pc:sldMk cId="4026623210" sldId="334"/>
            <ac:spMk id="22" creationId="{00000000-0000-0000-0000-000000000000}"/>
          </ac:spMkLst>
        </pc:spChg>
        <pc:spChg chg="mod">
          <ac:chgData name="Nguyen Van Trung" userId="489571c6-8ba5-4f05-9b07-0f8a8ce47714" providerId="ADAL" clId="{16867486-EA68-4AF5-A522-9CAD6CD974A0}" dt="2020-08-27T04:38:15.073" v="4093"/>
          <ac:spMkLst>
            <pc:docMk/>
            <pc:sldMk cId="4026623210" sldId="334"/>
            <ac:spMk id="62" creationId="{00000000-0000-0000-0000-000000000000}"/>
          </ac:spMkLst>
        </pc:spChg>
        <pc:grpChg chg="mod">
          <ac:chgData name="Nguyen Van Trung" userId="489571c6-8ba5-4f05-9b07-0f8a8ce47714" providerId="ADAL" clId="{16867486-EA68-4AF5-A522-9CAD6CD974A0}" dt="2020-08-27T04:30:29.558" v="3410"/>
          <ac:grpSpMkLst>
            <pc:docMk/>
            <pc:sldMk cId="4026623210" sldId="334"/>
            <ac:grpSpMk id="20"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2023/9/5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10</a:t>
            </a:fld>
            <a:endParaRPr lang="vi-VN"/>
          </a:p>
        </p:txBody>
      </p:sp>
    </p:spTree>
    <p:extLst>
      <p:ext uri="{BB962C8B-B14F-4D97-AF65-F5344CB8AC3E}">
        <p14:creationId xmlns:p14="http://schemas.microsoft.com/office/powerpoint/2010/main" val="3261658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11</a:t>
            </a:fld>
            <a:endParaRPr lang="vi-VN"/>
          </a:p>
        </p:txBody>
      </p:sp>
    </p:spTree>
    <p:extLst>
      <p:ext uri="{BB962C8B-B14F-4D97-AF65-F5344CB8AC3E}">
        <p14:creationId xmlns:p14="http://schemas.microsoft.com/office/powerpoint/2010/main" val="2475509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12</a:t>
            </a:fld>
            <a:endParaRPr lang="vi-VN"/>
          </a:p>
        </p:txBody>
      </p:sp>
    </p:spTree>
    <p:extLst>
      <p:ext uri="{BB962C8B-B14F-4D97-AF65-F5344CB8AC3E}">
        <p14:creationId xmlns:p14="http://schemas.microsoft.com/office/powerpoint/2010/main" val="1810397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13</a:t>
            </a:fld>
            <a:endParaRPr lang="vi-VN"/>
          </a:p>
        </p:txBody>
      </p:sp>
    </p:spTree>
    <p:extLst>
      <p:ext uri="{BB962C8B-B14F-4D97-AF65-F5344CB8AC3E}">
        <p14:creationId xmlns:p14="http://schemas.microsoft.com/office/powerpoint/2010/main" val="223691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14</a:t>
            </a:fld>
            <a:endParaRPr lang="vi-VN"/>
          </a:p>
        </p:txBody>
      </p:sp>
    </p:spTree>
    <p:extLst>
      <p:ext uri="{BB962C8B-B14F-4D97-AF65-F5344CB8AC3E}">
        <p14:creationId xmlns:p14="http://schemas.microsoft.com/office/powerpoint/2010/main" val="218943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15</a:t>
            </a:fld>
            <a:endParaRPr lang="vi-VN"/>
          </a:p>
        </p:txBody>
      </p:sp>
    </p:spTree>
    <p:extLst>
      <p:ext uri="{BB962C8B-B14F-4D97-AF65-F5344CB8AC3E}">
        <p14:creationId xmlns:p14="http://schemas.microsoft.com/office/powerpoint/2010/main" val="3448573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16</a:t>
            </a:fld>
            <a:endParaRPr lang="vi-VN"/>
          </a:p>
        </p:txBody>
      </p:sp>
    </p:spTree>
    <p:extLst>
      <p:ext uri="{BB962C8B-B14F-4D97-AF65-F5344CB8AC3E}">
        <p14:creationId xmlns:p14="http://schemas.microsoft.com/office/powerpoint/2010/main" val="499476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r>
              <a:rPr lang="vi-VN" sz="1200">
                <a:solidFill>
                  <a:schemeClr val="tx1">
                    <a:lumMod val="95000"/>
                    <a:lumOff val="5000"/>
                  </a:schemeClr>
                </a:solidFill>
                <a:latin typeface="+mn-lt"/>
                <a:cs typeface="Arial" pitchFamily="34" charset="0"/>
              </a:rPr>
              <a:t>Thừa kế không chỉ giới hạn ở </a:t>
            </a:r>
            <a:r>
              <a:rPr lang="en-US" sz="1200">
                <a:solidFill>
                  <a:schemeClr val="tx1">
                    <a:lumMod val="95000"/>
                    <a:lumOff val="5000"/>
                  </a:schemeClr>
                </a:solidFill>
                <a:latin typeface="Arial" pitchFamily="34" charset="0"/>
                <a:cs typeface="Arial" pitchFamily="34" charset="0"/>
              </a:rPr>
              <a:t>một</a:t>
            </a:r>
            <a:r>
              <a:rPr lang="vi-VN" sz="1200">
                <a:solidFill>
                  <a:schemeClr val="tx1">
                    <a:lumMod val="95000"/>
                    <a:lumOff val="5000"/>
                  </a:schemeClr>
                </a:solidFill>
                <a:latin typeface="+mn-lt"/>
                <a:cs typeface="Arial" pitchFamily="34" charset="0"/>
              </a:rPr>
              <a:t> mức: Một lớp dẫn xuất có thể là lớp cơ sở cho các lớp dẫn xuất khác</a:t>
            </a:r>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17</a:t>
            </a:fld>
            <a:endParaRPr lang="vi-VN"/>
          </a:p>
        </p:txBody>
      </p:sp>
    </p:spTree>
    <p:extLst>
      <p:ext uri="{BB962C8B-B14F-4D97-AF65-F5344CB8AC3E}">
        <p14:creationId xmlns:p14="http://schemas.microsoft.com/office/powerpoint/2010/main" val="3512372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pPr algn="just">
              <a:lnSpc>
                <a:spcPct val="120000"/>
              </a:lnSpc>
              <a:spcBef>
                <a:spcPts val="300"/>
              </a:spcBef>
              <a:spcAft>
                <a:spcPts val="300"/>
              </a:spcAft>
            </a:pPr>
            <a:r>
              <a:rPr lang="vi-VN" sz="1200" kern="1200">
                <a:solidFill>
                  <a:schemeClr val="tx1"/>
                </a:solidFill>
                <a:latin typeface="+mn-lt"/>
                <a:ea typeface="ＭＳ Ｐゴシック" charset="-128"/>
                <a:cs typeface="Tahoma" charset="0"/>
              </a:rPr>
              <a:t>Một class chỉ có thể kế thừa từ </a:t>
            </a:r>
            <a:r>
              <a:rPr lang="vi-VN" sz="1200" kern="1200">
                <a:solidFill>
                  <a:srgbClr val="0000FF"/>
                </a:solidFill>
                <a:latin typeface="+mn-lt"/>
                <a:ea typeface="ＭＳ Ｐゴシック" charset="-128"/>
                <a:cs typeface="Tahoma" charset="0"/>
              </a:rPr>
              <a:t>1 class cơ sở</a:t>
            </a:r>
          </a:p>
          <a:p>
            <a:pPr algn="just">
              <a:lnSpc>
                <a:spcPct val="120000"/>
              </a:lnSpc>
              <a:spcBef>
                <a:spcPts val="300"/>
              </a:spcBef>
              <a:spcAft>
                <a:spcPts val="300"/>
              </a:spcAft>
            </a:pPr>
            <a:r>
              <a:rPr lang="vi-VN" sz="1200" kern="1200">
                <a:solidFill>
                  <a:schemeClr val="tx1"/>
                </a:solidFill>
                <a:latin typeface="+mn-lt"/>
                <a:ea typeface="ＭＳ Ｐゴシック" charset="-128"/>
                <a:cs typeface="Tahoma" charset="0"/>
              </a:rPr>
              <a:t>Một class có thể kế thừa từ </a:t>
            </a:r>
            <a:r>
              <a:rPr lang="vi-VN" sz="1200" kern="1200">
                <a:solidFill>
                  <a:srgbClr val="0000FF"/>
                </a:solidFill>
                <a:latin typeface="+mn-lt"/>
                <a:ea typeface="ＭＳ Ｐゴシック" charset="-128"/>
                <a:cs typeface="Tahoma" charset="0"/>
              </a:rPr>
              <a:t>nhiều Interface</a:t>
            </a:r>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18</a:t>
            </a:fld>
            <a:endParaRPr lang="vi-VN"/>
          </a:p>
        </p:txBody>
      </p:sp>
    </p:spTree>
    <p:extLst>
      <p:ext uri="{BB962C8B-B14F-4D97-AF65-F5344CB8AC3E}">
        <p14:creationId xmlns:p14="http://schemas.microsoft.com/office/powerpoint/2010/main" val="2515892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normAutofit/>
          </a:bodyPr>
          <a:lstStyle/>
          <a:p>
            <a:pPr algn="just">
              <a:lnSpc>
                <a:spcPct val="120000"/>
              </a:lnSpc>
              <a:spcBef>
                <a:spcPts val="300"/>
              </a:spcBef>
              <a:spcAft>
                <a:spcPts val="300"/>
              </a:spcAft>
            </a:pPr>
            <a:endParaRPr lang="vi-VN" sz="1200" kern="1200">
              <a:solidFill>
                <a:srgbClr val="0000FF"/>
              </a:solidFill>
              <a:latin typeface="+mn-lt"/>
              <a:ea typeface="ＭＳ Ｐゴシック" charset="-128"/>
              <a:cs typeface="Tahoma" charset="0"/>
            </a:endParaRPr>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19</a:t>
            </a:fld>
            <a:endParaRPr lang="vi-VN"/>
          </a:p>
        </p:txBody>
      </p:sp>
    </p:spTree>
    <p:extLst>
      <p:ext uri="{BB962C8B-B14F-4D97-AF65-F5344CB8AC3E}">
        <p14:creationId xmlns:p14="http://schemas.microsoft.com/office/powerpoint/2010/main" val="290527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a:t>
            </a:fld>
            <a:endParaRPr lang="vi-VN"/>
          </a:p>
        </p:txBody>
      </p:sp>
    </p:spTree>
    <p:extLst>
      <p:ext uri="{BB962C8B-B14F-4D97-AF65-F5344CB8AC3E}">
        <p14:creationId xmlns:p14="http://schemas.microsoft.com/office/powerpoint/2010/main" val="307217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20</a:t>
            </a:fld>
            <a:endParaRPr lang="vi-VN"/>
          </a:p>
        </p:txBody>
      </p:sp>
    </p:spTree>
    <p:extLst>
      <p:ext uri="{BB962C8B-B14F-4D97-AF65-F5344CB8AC3E}">
        <p14:creationId xmlns:p14="http://schemas.microsoft.com/office/powerpoint/2010/main" val="18133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27</a:t>
            </a:fld>
            <a:endParaRPr lang="vi-VN"/>
          </a:p>
        </p:txBody>
      </p:sp>
    </p:spTree>
    <p:extLst>
      <p:ext uri="{BB962C8B-B14F-4D97-AF65-F5344CB8AC3E}">
        <p14:creationId xmlns:p14="http://schemas.microsoft.com/office/powerpoint/2010/main" val="502171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28</a:t>
            </a:fld>
            <a:endParaRPr lang="vi-VN"/>
          </a:p>
        </p:txBody>
      </p:sp>
    </p:spTree>
    <p:extLst>
      <p:ext uri="{BB962C8B-B14F-4D97-AF65-F5344CB8AC3E}">
        <p14:creationId xmlns:p14="http://schemas.microsoft.com/office/powerpoint/2010/main" val="1785990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29</a:t>
            </a:fld>
            <a:endParaRPr lang="vi-VN"/>
          </a:p>
        </p:txBody>
      </p:sp>
    </p:spTree>
    <p:extLst>
      <p:ext uri="{BB962C8B-B14F-4D97-AF65-F5344CB8AC3E}">
        <p14:creationId xmlns:p14="http://schemas.microsoft.com/office/powerpoint/2010/main" val="2142394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30</a:t>
            </a:fld>
            <a:endParaRPr lang="vi-VN"/>
          </a:p>
        </p:txBody>
      </p:sp>
    </p:spTree>
    <p:extLst>
      <p:ext uri="{BB962C8B-B14F-4D97-AF65-F5344CB8AC3E}">
        <p14:creationId xmlns:p14="http://schemas.microsoft.com/office/powerpoint/2010/main" val="503159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48F1E3-0BA9-4479-9A23-62D2F56F905A}" type="slidenum">
              <a:rPr lang="en-US" smtClean="0"/>
              <a:pPr/>
              <a:t>31</a:t>
            </a:fld>
            <a:endParaRPr lang="en-US"/>
          </a:p>
        </p:txBody>
      </p:sp>
    </p:spTree>
    <p:extLst>
      <p:ext uri="{BB962C8B-B14F-4D97-AF65-F5344CB8AC3E}">
        <p14:creationId xmlns:p14="http://schemas.microsoft.com/office/powerpoint/2010/main" val="246724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48F1E3-0BA9-4479-9A23-62D2F56F905A}" type="slidenum">
              <a:rPr lang="en-US" smtClean="0"/>
              <a:pPr/>
              <a:t>32</a:t>
            </a:fld>
            <a:endParaRPr lang="en-US"/>
          </a:p>
        </p:txBody>
      </p:sp>
    </p:spTree>
    <p:extLst>
      <p:ext uri="{BB962C8B-B14F-4D97-AF65-F5344CB8AC3E}">
        <p14:creationId xmlns:p14="http://schemas.microsoft.com/office/powerpoint/2010/main" val="3796080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33</a:t>
            </a:fld>
            <a:endParaRPr lang="vi-VN"/>
          </a:p>
        </p:txBody>
      </p:sp>
    </p:spTree>
    <p:extLst>
      <p:ext uri="{BB962C8B-B14F-4D97-AF65-F5344CB8AC3E}">
        <p14:creationId xmlns:p14="http://schemas.microsoft.com/office/powerpoint/2010/main" val="919370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a:t>
            </a:fld>
            <a:endParaRPr lang="vi-VN"/>
          </a:p>
        </p:txBody>
      </p:sp>
    </p:spTree>
    <p:extLst>
      <p:ext uri="{BB962C8B-B14F-4D97-AF65-F5344CB8AC3E}">
        <p14:creationId xmlns:p14="http://schemas.microsoft.com/office/powerpoint/2010/main" val="35723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4</a:t>
            </a:fld>
            <a:endParaRPr lang="vi-VN"/>
          </a:p>
        </p:txBody>
      </p:sp>
    </p:spTree>
    <p:extLst>
      <p:ext uri="{BB962C8B-B14F-4D97-AF65-F5344CB8AC3E}">
        <p14:creationId xmlns:p14="http://schemas.microsoft.com/office/powerpoint/2010/main" val="328913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5</a:t>
            </a:fld>
            <a:endParaRPr lang="vi-VN"/>
          </a:p>
        </p:txBody>
      </p:sp>
    </p:spTree>
    <p:extLst>
      <p:ext uri="{BB962C8B-B14F-4D97-AF65-F5344CB8AC3E}">
        <p14:creationId xmlns:p14="http://schemas.microsoft.com/office/powerpoint/2010/main" val="2140808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6</a:t>
            </a:fld>
            <a:endParaRPr lang="vi-VN"/>
          </a:p>
        </p:txBody>
      </p:sp>
    </p:spTree>
    <p:extLst>
      <p:ext uri="{BB962C8B-B14F-4D97-AF65-F5344CB8AC3E}">
        <p14:creationId xmlns:p14="http://schemas.microsoft.com/office/powerpoint/2010/main" val="167859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7</a:t>
            </a:fld>
            <a:endParaRPr lang="vi-VN"/>
          </a:p>
        </p:txBody>
      </p:sp>
    </p:spTree>
    <p:extLst>
      <p:ext uri="{BB962C8B-B14F-4D97-AF65-F5344CB8AC3E}">
        <p14:creationId xmlns:p14="http://schemas.microsoft.com/office/powerpoint/2010/main" val="2057055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8</a:t>
            </a:fld>
            <a:endParaRPr lang="vi-VN"/>
          </a:p>
        </p:txBody>
      </p:sp>
    </p:spTree>
    <p:extLst>
      <p:ext uri="{BB962C8B-B14F-4D97-AF65-F5344CB8AC3E}">
        <p14:creationId xmlns:p14="http://schemas.microsoft.com/office/powerpoint/2010/main" val="2127622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9</a:t>
            </a:fld>
            <a:endParaRPr lang="vi-VN"/>
          </a:p>
        </p:txBody>
      </p:sp>
    </p:spTree>
    <p:extLst>
      <p:ext uri="{BB962C8B-B14F-4D97-AF65-F5344CB8AC3E}">
        <p14:creationId xmlns:p14="http://schemas.microsoft.com/office/powerpoint/2010/main" val="2535729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582400" cy="6858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11200" y="1066800"/>
            <a:ext cx="11176000" cy="5562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312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userDrawn="1"/>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 id="2147483671" r:id="rId6"/>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1768718" y="1625116"/>
            <a:ext cx="9251572"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rPr>
              <a:t>LẬP TRÌNH HƯỚNG ĐỐI TƯỢNG</a:t>
            </a: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328846"/>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279274"/>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ea typeface="+mj-ea"/>
              </a:rPr>
              <a:t>GVGD: </a:t>
            </a:r>
            <a:r>
              <a:rPr lang="en-US" altLang="zh-CN" b="1" dirty="0" err="1">
                <a:solidFill>
                  <a:schemeClr val="bg2">
                    <a:lumMod val="50000"/>
                  </a:schemeClr>
                </a:solidFill>
                <a:latin typeface="Cambria" panose="02040503050406030204" pitchFamily="18" charset="0"/>
                <a:ea typeface="+mj-ea"/>
              </a:rPr>
              <a:t>ThS</a:t>
            </a:r>
            <a:r>
              <a:rPr lang="en-US" altLang="zh-CN" b="1" dirty="0">
                <a:solidFill>
                  <a:schemeClr val="bg2">
                    <a:lumMod val="50000"/>
                  </a:schemeClr>
                </a:solidFill>
                <a:latin typeface="Cambria" panose="02040503050406030204" pitchFamily="18" charset="0"/>
                <a:ea typeface="+mj-ea"/>
              </a:rPr>
              <a:t>. NGUYỄN MINH TÂN</a:t>
            </a: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3" name="文本框 6">
            <a:extLst>
              <a:ext uri="{FF2B5EF4-FFF2-40B4-BE49-F238E27FC236}">
                <a16:creationId xmlns:a16="http://schemas.microsoft.com/office/drawing/2014/main" id="{CEF99411-4709-4D85-A7C3-945C4791A054}"/>
              </a:ext>
            </a:extLst>
          </p:cNvPr>
          <p:cNvSpPr txBox="1"/>
          <p:nvPr/>
        </p:nvSpPr>
        <p:spPr>
          <a:xfrm>
            <a:off x="2004704" y="2306177"/>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rPr>
              <a:t>(OBJECT-ORIENTED PROGRAMMING)</a:t>
            </a:r>
          </a:p>
        </p:txBody>
      </p:sp>
      <p:grpSp>
        <p:nvGrpSpPr>
          <p:cNvPr id="14" name="组合 12">
            <a:extLst>
              <a:ext uri="{FF2B5EF4-FFF2-40B4-BE49-F238E27FC236}">
                <a16:creationId xmlns:a16="http://schemas.microsoft.com/office/drawing/2014/main" id="{A6373AAE-0444-45F1-A55E-2836D8D88CFA}"/>
              </a:ext>
            </a:extLst>
          </p:cNvPr>
          <p:cNvGrpSpPr/>
          <p:nvPr/>
        </p:nvGrpSpPr>
        <p:grpSpPr>
          <a:xfrm>
            <a:off x="4520692" y="5285515"/>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10140"/>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1 – 2023 - 2024</a:t>
            </a:r>
          </a:p>
        </p:txBody>
      </p:sp>
      <p:sp>
        <p:nvSpPr>
          <p:cNvPr id="20" name="椭圆 13">
            <a:extLst>
              <a:ext uri="{FF2B5EF4-FFF2-40B4-BE49-F238E27FC236}">
                <a16:creationId xmlns:a16="http://schemas.microsoft.com/office/drawing/2014/main" id="{CDAA027D-F144-4D14-B4A5-F6916DF57A23}"/>
              </a:ext>
            </a:extLst>
          </p:cNvPr>
          <p:cNvSpPr/>
          <p:nvPr/>
        </p:nvSpPr>
        <p:spPr>
          <a:xfrm>
            <a:off x="4520692" y="589764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614254" y="598735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897645"/>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KHÓA: K28IT </a:t>
            </a:r>
          </a:p>
        </p:txBody>
      </p:sp>
      <p:sp>
        <p:nvSpPr>
          <p:cNvPr id="19" name="文本框 6">
            <a:extLst>
              <a:ext uri="{FF2B5EF4-FFF2-40B4-BE49-F238E27FC236}">
                <a16:creationId xmlns:a16="http://schemas.microsoft.com/office/drawing/2014/main" id="{CEF99411-4709-4D85-A7C3-945C4791A054}"/>
              </a:ext>
            </a:extLst>
          </p:cNvPr>
          <p:cNvSpPr txBox="1"/>
          <p:nvPr/>
        </p:nvSpPr>
        <p:spPr>
          <a:xfrm>
            <a:off x="2004704" y="3030430"/>
            <a:ext cx="8779570" cy="584775"/>
          </a:xfrm>
          <a:prstGeom prst="rect">
            <a:avLst/>
          </a:prstGeom>
          <a:noFill/>
        </p:spPr>
        <p:txBody>
          <a:bodyPr wrap="square" rtlCol="0">
            <a:spAutoFit/>
            <a:scene3d>
              <a:camera prst="orthographicFront"/>
              <a:lightRig rig="threePt" dir="t"/>
            </a:scene3d>
            <a:sp3d contourW="12700"/>
          </a:bodyPr>
          <a:lstStyle/>
          <a:p>
            <a:pPr algn="ct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Chương</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4: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Kế</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thừa</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trừu</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tượng</a:t>
            </a:r>
            <a:endPar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3600" b="1">
                <a:cs typeface="Tahoma" charset="0"/>
              </a:rPr>
              <a:t>Quan hệ đặc biệt hóa – tổng quát hóa</a:t>
            </a:r>
            <a:endParaRPr lang="en-US" sz="36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Khái niệm: hai lớp đối tượng được gọi là có </a:t>
            </a:r>
            <a:r>
              <a:rPr lang="vi-VN">
                <a:solidFill>
                  <a:srgbClr val="0000FF"/>
                </a:solidFill>
                <a:latin typeface="+mj-lt"/>
                <a:cs typeface="Tahoma" charset="0"/>
              </a:rPr>
              <a:t>quan hệ đặc biệt hóa-tổng quát hóa </a:t>
            </a:r>
            <a:r>
              <a:rPr lang="vi-VN">
                <a:latin typeface="+mj-lt"/>
                <a:cs typeface="Tahoma" charset="0"/>
              </a:rPr>
              <a:t>với nhau khi lớp đối tượng này là trường hợp đặc biệt của lớp đối tượng kia và lớp đối tượng kia là trường hợp tổng quát của lớp đối tượng này.</a:t>
            </a:r>
          </a:p>
          <a:p>
            <a:pPr algn="just">
              <a:lnSpc>
                <a:spcPct val="120000"/>
              </a:lnSpc>
              <a:spcBef>
                <a:spcPts val="300"/>
              </a:spcBef>
              <a:spcAft>
                <a:spcPts val="300"/>
              </a:spcAft>
            </a:pPr>
            <a:r>
              <a:rPr lang="vi-VN">
                <a:latin typeface="+mj-lt"/>
                <a:cs typeface="Tahoma" charset="0"/>
              </a:rPr>
              <a:t>Kí kiệu:</a:t>
            </a:r>
          </a:p>
        </p:txBody>
      </p:sp>
      <p:grpSp>
        <p:nvGrpSpPr>
          <p:cNvPr id="4" name="Group 3"/>
          <p:cNvGrpSpPr/>
          <p:nvPr/>
        </p:nvGrpSpPr>
        <p:grpSpPr>
          <a:xfrm>
            <a:off x="5105400" y="4038600"/>
            <a:ext cx="1524000" cy="1836682"/>
            <a:chOff x="5715000" y="4800600"/>
            <a:chExt cx="1524000" cy="1836682"/>
          </a:xfrm>
        </p:grpSpPr>
        <p:sp>
          <p:nvSpPr>
            <p:cNvPr id="5" name="Rectangle 4"/>
            <p:cNvSpPr/>
            <p:nvPr/>
          </p:nvSpPr>
          <p:spPr>
            <a:xfrm>
              <a:off x="5715000" y="4800600"/>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ClassA</a:t>
              </a:r>
            </a:p>
          </p:txBody>
        </p:sp>
        <p:sp>
          <p:nvSpPr>
            <p:cNvPr id="6" name="Rectangle 5"/>
            <p:cNvSpPr/>
            <p:nvPr/>
          </p:nvSpPr>
          <p:spPr>
            <a:xfrm>
              <a:off x="5715000" y="6027682"/>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ClassB</a:t>
              </a:r>
            </a:p>
          </p:txBody>
        </p:sp>
        <p:sp>
          <p:nvSpPr>
            <p:cNvPr id="7" name="Isosceles Triangle 6"/>
            <p:cNvSpPr/>
            <p:nvPr/>
          </p:nvSpPr>
          <p:spPr>
            <a:xfrm>
              <a:off x="6356132" y="5410200"/>
              <a:ext cx="228600" cy="2286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0"/>
              <a:endCxn id="7" idx="3"/>
            </p:cNvCxnSpPr>
            <p:nvPr/>
          </p:nvCxnSpPr>
          <p:spPr>
            <a:xfrm flipH="1" flipV="1">
              <a:off x="6470432" y="5638800"/>
              <a:ext cx="6568" cy="388882"/>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8418800"/>
      </p:ext>
    </p:extLst>
  </p:cSld>
  <p:clrMapOvr>
    <a:masterClrMapping/>
  </p:clrMapOvr>
  <p:transition advClick="0">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3600" b="1">
                <a:cs typeface="Tahoma" charset="0"/>
              </a:rPr>
              <a:t>Quan hệ đặc biệt hóa – tổng quát hóa</a:t>
            </a:r>
            <a:endParaRPr lang="en-US" sz="36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Ví dụ:</a:t>
            </a:r>
            <a:endParaRPr lang="vi-VN">
              <a:latin typeface="+mj-lt"/>
              <a:cs typeface="Tahoma" charset="0"/>
            </a:endParaRPr>
          </a:p>
        </p:txBody>
      </p:sp>
      <p:grpSp>
        <p:nvGrpSpPr>
          <p:cNvPr id="4" name="Group 3"/>
          <p:cNvGrpSpPr/>
          <p:nvPr/>
        </p:nvGrpSpPr>
        <p:grpSpPr>
          <a:xfrm>
            <a:off x="2743200" y="1981200"/>
            <a:ext cx="2819400" cy="2514600"/>
            <a:chOff x="5715000" y="4800600"/>
            <a:chExt cx="1524000" cy="2514600"/>
          </a:xfrm>
        </p:grpSpPr>
        <p:sp>
          <p:nvSpPr>
            <p:cNvPr id="5" name="Rectangle 4"/>
            <p:cNvSpPr/>
            <p:nvPr/>
          </p:nvSpPr>
          <p:spPr>
            <a:xfrm>
              <a:off x="5715000" y="4800600"/>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TAMGIAC</a:t>
              </a:r>
            </a:p>
          </p:txBody>
        </p:sp>
        <p:sp>
          <p:nvSpPr>
            <p:cNvPr id="6" name="Rectangle 5"/>
            <p:cNvSpPr/>
            <p:nvPr/>
          </p:nvSpPr>
          <p:spPr>
            <a:xfrm>
              <a:off x="5715000" y="6705600"/>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TAMGIACCAN</a:t>
              </a:r>
            </a:p>
          </p:txBody>
        </p:sp>
        <p:sp>
          <p:nvSpPr>
            <p:cNvPr id="7" name="Isosceles Triangle 6"/>
            <p:cNvSpPr/>
            <p:nvPr/>
          </p:nvSpPr>
          <p:spPr>
            <a:xfrm>
              <a:off x="6417916" y="5410200"/>
              <a:ext cx="120868" cy="2286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0"/>
              <a:endCxn id="7" idx="3"/>
            </p:cNvCxnSpPr>
            <p:nvPr/>
          </p:nvCxnSpPr>
          <p:spPr>
            <a:xfrm flipV="1">
              <a:off x="6477000" y="5638800"/>
              <a:ext cx="1350" cy="106680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781800" y="1981200"/>
            <a:ext cx="2819400" cy="2514600"/>
            <a:chOff x="5715000" y="4800600"/>
            <a:chExt cx="1524000" cy="2514600"/>
          </a:xfrm>
        </p:grpSpPr>
        <p:sp>
          <p:nvSpPr>
            <p:cNvPr id="10" name="Rectangle 9"/>
            <p:cNvSpPr/>
            <p:nvPr/>
          </p:nvSpPr>
          <p:spPr>
            <a:xfrm>
              <a:off x="5715000" y="4800600"/>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NGUOI</a:t>
              </a:r>
            </a:p>
          </p:txBody>
        </p:sp>
        <p:sp>
          <p:nvSpPr>
            <p:cNvPr id="11" name="Rectangle 10"/>
            <p:cNvSpPr/>
            <p:nvPr/>
          </p:nvSpPr>
          <p:spPr>
            <a:xfrm>
              <a:off x="5715000" y="6705600"/>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SINHVIEN</a:t>
              </a:r>
            </a:p>
          </p:txBody>
        </p:sp>
        <p:sp>
          <p:nvSpPr>
            <p:cNvPr id="12" name="Isosceles Triangle 11"/>
            <p:cNvSpPr/>
            <p:nvPr/>
          </p:nvSpPr>
          <p:spPr>
            <a:xfrm>
              <a:off x="6417916" y="5410200"/>
              <a:ext cx="120868" cy="2286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3"/>
            </p:cNvCxnSpPr>
            <p:nvPr/>
          </p:nvCxnSpPr>
          <p:spPr>
            <a:xfrm flipV="1">
              <a:off x="6477000" y="5638800"/>
              <a:ext cx="1350" cy="106680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6989077"/>
      </p:ext>
    </p:extLst>
  </p:cSld>
  <p:clrMapOvr>
    <a:masterClrMapping/>
  </p:clrMapOvr>
  <p:transition advClick="0">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3600" b="1">
                <a:cs typeface="Tahoma" charset="0"/>
              </a:rPr>
              <a:t>Quan hệ đặc biệt hóa – tổng quát hóa</a:t>
            </a:r>
            <a:endParaRPr lang="en-US" sz="3600" b="1" dirty="0">
              <a:cs typeface="Tahoma" charset="0"/>
            </a:endParaRPr>
          </a:p>
        </p:txBody>
      </p:sp>
      <p:sp>
        <p:nvSpPr>
          <p:cNvPr id="9219" name="Rectangle 3"/>
          <p:cNvSpPr>
            <a:spLocks noGrp="1" noChangeArrowheads="1"/>
          </p:cNvSpPr>
          <p:nvPr>
            <p:ph idx="1"/>
          </p:nvPr>
        </p:nvSpPr>
        <p:spPr bwMode="auto">
          <a:xfrm>
            <a:off x="2153239" y="838201"/>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Ví dụ:</a:t>
            </a:r>
            <a:endParaRPr lang="vi-VN">
              <a:latin typeface="+mj-lt"/>
              <a:cs typeface="Tahoma" charset="0"/>
            </a:endParaRPr>
          </a:p>
        </p:txBody>
      </p:sp>
      <p:sp>
        <p:nvSpPr>
          <p:cNvPr id="4" name="AutoShape 5"/>
          <p:cNvSpPr>
            <a:spLocks noChangeArrowheads="1"/>
          </p:cNvSpPr>
          <p:nvPr/>
        </p:nvSpPr>
        <p:spPr bwMode="auto">
          <a:xfrm>
            <a:off x="6007907" y="2455973"/>
            <a:ext cx="1905000" cy="641132"/>
          </a:xfrm>
          <a:prstGeom prst="triangle">
            <a:avLst>
              <a:gd name="adj" fmla="val 50000"/>
            </a:avLst>
          </a:prstGeom>
          <a:solidFill>
            <a:srgbClr val="000066"/>
          </a:solidFill>
          <a:ln w="9525">
            <a:solidFill>
              <a:schemeClr val="tx1"/>
            </a:solidFill>
            <a:miter lim="800000"/>
            <a:headEnd/>
            <a:tailEnd/>
          </a:ln>
          <a:effectLst/>
        </p:spPr>
        <p:txBody>
          <a:bodyPr wrap="none" anchor="ctr"/>
          <a:lstStyle/>
          <a:p>
            <a:pPr algn="ctr"/>
            <a:r>
              <a:rPr lang="en-US" altLang="zh-TW">
                <a:solidFill>
                  <a:srgbClr val="FFFF00"/>
                </a:solidFill>
                <a:ea typeface="新細明體" pitchFamily="18" charset="-120"/>
              </a:rPr>
              <a:t>Triangle</a:t>
            </a:r>
          </a:p>
        </p:txBody>
      </p:sp>
      <p:sp>
        <p:nvSpPr>
          <p:cNvPr id="5" name="Rectangle 6"/>
          <p:cNvSpPr>
            <a:spLocks noChangeArrowheads="1"/>
          </p:cNvSpPr>
          <p:nvPr/>
        </p:nvSpPr>
        <p:spPr bwMode="auto">
          <a:xfrm>
            <a:off x="5048839" y="1252539"/>
            <a:ext cx="1828800" cy="533400"/>
          </a:xfrm>
          <a:prstGeom prst="rect">
            <a:avLst/>
          </a:prstGeom>
          <a:solidFill>
            <a:srgbClr val="FFFF99"/>
          </a:solidFill>
          <a:ln w="9525">
            <a:solidFill>
              <a:schemeClr val="tx1"/>
            </a:solidFill>
            <a:miter lim="800000"/>
            <a:headEnd/>
            <a:tailEnd/>
          </a:ln>
          <a:effectLst/>
        </p:spPr>
        <p:txBody>
          <a:bodyPr wrap="none" anchor="ctr"/>
          <a:lstStyle/>
          <a:p>
            <a:pPr algn="ctr"/>
            <a:r>
              <a:rPr lang="en-US" altLang="zh-TW" sz="2800">
                <a:solidFill>
                  <a:srgbClr val="000066"/>
                </a:solidFill>
                <a:ea typeface="新細明體" pitchFamily="18" charset="-120"/>
              </a:rPr>
              <a:t>Polygon</a:t>
            </a:r>
          </a:p>
        </p:txBody>
      </p:sp>
      <p:sp>
        <p:nvSpPr>
          <p:cNvPr id="6" name="Line 7"/>
          <p:cNvSpPr>
            <a:spLocks noChangeShapeType="1"/>
          </p:cNvSpPr>
          <p:nvPr/>
        </p:nvSpPr>
        <p:spPr bwMode="auto">
          <a:xfrm flipH="1">
            <a:off x="4820239" y="1785939"/>
            <a:ext cx="609600" cy="762000"/>
          </a:xfrm>
          <a:prstGeom prst="line">
            <a:avLst/>
          </a:prstGeom>
          <a:noFill/>
          <a:ln w="38100">
            <a:solidFill>
              <a:schemeClr val="tx1"/>
            </a:solidFill>
            <a:round/>
            <a:headEnd type="triangle" w="med" len="med"/>
            <a:tailEnd/>
          </a:ln>
          <a:effectLst/>
        </p:spPr>
        <p:txBody>
          <a:bodyPr/>
          <a:lstStyle/>
          <a:p>
            <a:endParaRPr lang="en-US"/>
          </a:p>
        </p:txBody>
      </p:sp>
      <p:sp>
        <p:nvSpPr>
          <p:cNvPr id="7" name="Line 8"/>
          <p:cNvSpPr>
            <a:spLocks noChangeShapeType="1"/>
          </p:cNvSpPr>
          <p:nvPr/>
        </p:nvSpPr>
        <p:spPr bwMode="auto">
          <a:xfrm>
            <a:off x="6420439" y="1785939"/>
            <a:ext cx="533400" cy="685800"/>
          </a:xfrm>
          <a:prstGeom prst="line">
            <a:avLst/>
          </a:prstGeom>
          <a:noFill/>
          <a:ln w="38100">
            <a:solidFill>
              <a:schemeClr val="tx1"/>
            </a:solidFill>
            <a:round/>
            <a:headEnd type="triangle" w="med" len="med"/>
            <a:tailEnd/>
          </a:ln>
          <a:effectLst/>
        </p:spPr>
        <p:txBody>
          <a:bodyPr/>
          <a:lstStyle/>
          <a:p>
            <a:endParaRPr lang="en-US"/>
          </a:p>
        </p:txBody>
      </p:sp>
      <p:grpSp>
        <p:nvGrpSpPr>
          <p:cNvPr id="8" name="Group 4"/>
          <p:cNvGrpSpPr>
            <a:grpSpLocks/>
          </p:cNvGrpSpPr>
          <p:nvPr/>
        </p:nvGrpSpPr>
        <p:grpSpPr bwMode="auto">
          <a:xfrm>
            <a:off x="2458039" y="3309939"/>
            <a:ext cx="7696200" cy="2895600"/>
            <a:chOff x="336" y="1296"/>
            <a:chExt cx="5182" cy="1872"/>
          </a:xfrm>
        </p:grpSpPr>
        <p:sp>
          <p:nvSpPr>
            <p:cNvPr id="9" name="Rectangle 5"/>
            <p:cNvSpPr>
              <a:spLocks noChangeArrowheads="1"/>
            </p:cNvSpPr>
            <p:nvPr/>
          </p:nvSpPr>
          <p:spPr bwMode="auto">
            <a:xfrm>
              <a:off x="336" y="1296"/>
              <a:ext cx="5182" cy="1872"/>
            </a:xfrm>
            <a:prstGeom prst="rect">
              <a:avLst/>
            </a:prstGeom>
            <a:solidFill>
              <a:srgbClr val="FFE699"/>
            </a:solidFill>
            <a:ln w="0">
              <a:noFill/>
              <a:miter lim="800000"/>
              <a:headEnd/>
              <a:tailEnd/>
            </a:ln>
            <a:effectLst/>
          </p:spPr>
          <p:txBody>
            <a:bodyPr/>
            <a:lstStyle/>
            <a:p>
              <a:endParaRPr lang="en-US"/>
            </a:p>
          </p:txBody>
        </p:sp>
        <p:grpSp>
          <p:nvGrpSpPr>
            <p:cNvPr id="10" name="Group 6"/>
            <p:cNvGrpSpPr>
              <a:grpSpLocks/>
            </p:cNvGrpSpPr>
            <p:nvPr/>
          </p:nvGrpSpPr>
          <p:grpSpPr bwMode="auto">
            <a:xfrm>
              <a:off x="2198" y="1344"/>
              <a:ext cx="1037" cy="224"/>
              <a:chOff x="0" y="0"/>
              <a:chExt cx="20000" cy="20000"/>
            </a:xfrm>
          </p:grpSpPr>
          <p:grpSp>
            <p:nvGrpSpPr>
              <p:cNvPr id="56" name="Group 7"/>
              <p:cNvGrpSpPr>
                <a:grpSpLocks/>
              </p:cNvGrpSpPr>
              <p:nvPr/>
            </p:nvGrpSpPr>
            <p:grpSpPr bwMode="auto">
              <a:xfrm>
                <a:off x="9" y="0"/>
                <a:ext cx="19991" cy="20000"/>
                <a:chOff x="0" y="0"/>
                <a:chExt cx="20000" cy="20000"/>
              </a:xfrm>
            </p:grpSpPr>
            <p:sp>
              <p:nvSpPr>
                <p:cNvPr id="58" name="Freeform 8"/>
                <p:cNvSpPr>
                  <a:spLocks/>
                </p:cNvSpPr>
                <p:nvPr/>
              </p:nvSpPr>
              <p:spPr bwMode="auto">
                <a:xfrm>
                  <a:off x="0" y="0"/>
                  <a:ext cx="20000" cy="20000"/>
                </a:xfrm>
                <a:custGeom>
                  <a:avLst/>
                  <a:gdLst/>
                  <a:ahLst/>
                  <a:cxnLst>
                    <a:cxn ang="0">
                      <a:pos x="19986" y="0"/>
                    </a:cxn>
                    <a:cxn ang="0">
                      <a:pos x="19986" y="19929"/>
                    </a:cxn>
                    <a:cxn ang="0">
                      <a:pos x="0" y="19929"/>
                    </a:cxn>
                    <a:cxn ang="0">
                      <a:pos x="0" y="0"/>
                    </a:cxn>
                    <a:cxn ang="0">
                      <a:pos x="19986" y="0"/>
                    </a:cxn>
                  </a:cxnLst>
                  <a:rect l="0" t="0" r="r" b="b"/>
                  <a:pathLst>
                    <a:path w="20000" h="20000">
                      <a:moveTo>
                        <a:pt x="19986" y="0"/>
                      </a:moveTo>
                      <a:lnTo>
                        <a:pt x="19986" y="19929"/>
                      </a:lnTo>
                      <a:lnTo>
                        <a:pt x="0" y="19929"/>
                      </a:lnTo>
                      <a:lnTo>
                        <a:pt x="0" y="0"/>
                      </a:lnTo>
                      <a:lnTo>
                        <a:pt x="19986" y="0"/>
                      </a:lnTo>
                      <a:close/>
                    </a:path>
                  </a:pathLst>
                </a:custGeom>
                <a:solidFill>
                  <a:srgbClr val="4DB3E6"/>
                </a:solidFill>
                <a:ln w="2540" cap="flat">
                  <a:solidFill>
                    <a:srgbClr val="4DB3E6"/>
                  </a:solidFill>
                  <a:prstDash val="solid"/>
                  <a:round/>
                  <a:headEnd type="none" w="med" len="med"/>
                  <a:tailEnd type="none" w="med" len="med"/>
                </a:ln>
                <a:effectLst/>
              </p:spPr>
              <p:txBody>
                <a:bodyPr/>
                <a:lstStyle/>
                <a:p>
                  <a:endParaRPr lang="en-US"/>
                </a:p>
              </p:txBody>
            </p:sp>
            <p:sp>
              <p:nvSpPr>
                <p:cNvPr id="59" name="Freeform 9"/>
                <p:cNvSpPr>
                  <a:spLocks/>
                </p:cNvSpPr>
                <p:nvPr/>
              </p:nvSpPr>
              <p:spPr bwMode="auto">
                <a:xfrm>
                  <a:off x="0" y="0"/>
                  <a:ext cx="20000" cy="20000"/>
                </a:xfrm>
                <a:custGeom>
                  <a:avLst/>
                  <a:gdLst/>
                  <a:ahLst/>
                  <a:cxnLst>
                    <a:cxn ang="0">
                      <a:pos x="19986" y="0"/>
                    </a:cxn>
                    <a:cxn ang="0">
                      <a:pos x="19986" y="19929"/>
                    </a:cxn>
                    <a:cxn ang="0">
                      <a:pos x="0" y="19929"/>
                    </a:cxn>
                    <a:cxn ang="0">
                      <a:pos x="0" y="0"/>
                    </a:cxn>
                    <a:cxn ang="0">
                      <a:pos x="19986" y="0"/>
                    </a:cxn>
                  </a:cxnLst>
                  <a:rect l="0" t="0" r="r" b="b"/>
                  <a:pathLst>
                    <a:path w="20000" h="20000">
                      <a:moveTo>
                        <a:pt x="19986" y="0"/>
                      </a:moveTo>
                      <a:lnTo>
                        <a:pt x="19986" y="19929"/>
                      </a:lnTo>
                      <a:lnTo>
                        <a:pt x="0" y="19929"/>
                      </a:lnTo>
                      <a:lnTo>
                        <a:pt x="0" y="0"/>
                      </a:lnTo>
                      <a:lnTo>
                        <a:pt x="19986" y="0"/>
                      </a:lnTo>
                      <a:close/>
                    </a:path>
                  </a:pathLst>
                </a:custGeom>
                <a:noFill/>
                <a:ln w="2540" cap="flat">
                  <a:solidFill>
                    <a:srgbClr val="000000"/>
                  </a:solidFill>
                  <a:prstDash val="solid"/>
                  <a:round/>
                  <a:headEnd type="none" w="med" len="med"/>
                  <a:tailEnd type="none" w="med" len="med"/>
                </a:ln>
                <a:effectLst/>
              </p:spPr>
              <p:txBody>
                <a:bodyPr/>
                <a:lstStyle/>
                <a:p>
                  <a:endParaRPr lang="en-US"/>
                </a:p>
              </p:txBody>
            </p:sp>
          </p:grpSp>
          <p:sp>
            <p:nvSpPr>
              <p:cNvPr id="57" name="Rectangle 10"/>
              <p:cNvSpPr>
                <a:spLocks noChangeArrowheads="1"/>
              </p:cNvSpPr>
              <p:nvPr/>
            </p:nvSpPr>
            <p:spPr bwMode="auto">
              <a:xfrm>
                <a:off x="0" y="6005"/>
                <a:ext cx="20000" cy="10934"/>
              </a:xfrm>
              <a:prstGeom prst="rect">
                <a:avLst/>
              </a:prstGeom>
              <a:noFill/>
              <a:ln w="0">
                <a:noFill/>
                <a:miter lim="800000"/>
                <a:headEnd/>
                <a:tailEnd/>
              </a:ln>
              <a:effectLst/>
            </p:spPr>
            <p:txBody>
              <a:bodyPr lIns="0" tIns="0" rIns="0" bIns="0"/>
              <a:lstStyle/>
              <a:p>
                <a:pPr algn="ctr" eaLnBrk="0" hangingPunct="0">
                  <a:lnSpc>
                    <a:spcPct val="80000"/>
                  </a:lnSpc>
                </a:pPr>
                <a:r>
                  <a:rPr lang="en-US">
                    <a:latin typeface="Verdana" pitchFamily="34" charset="0"/>
                    <a:cs typeface="Times New Roman" pitchFamily="18" charset="0"/>
                  </a:rPr>
                  <a:t>Animal</a:t>
                </a:r>
                <a:endParaRPr lang="en-US" noProof="1">
                  <a:latin typeface="Verdana" pitchFamily="34" charset="0"/>
                </a:endParaRPr>
              </a:p>
            </p:txBody>
          </p:sp>
        </p:grpSp>
        <p:grpSp>
          <p:nvGrpSpPr>
            <p:cNvPr id="11" name="Group 11"/>
            <p:cNvGrpSpPr>
              <a:grpSpLocks/>
            </p:cNvGrpSpPr>
            <p:nvPr/>
          </p:nvGrpSpPr>
          <p:grpSpPr bwMode="auto">
            <a:xfrm>
              <a:off x="384" y="2758"/>
              <a:ext cx="2074" cy="224"/>
              <a:chOff x="0" y="0"/>
              <a:chExt cx="20003" cy="20000"/>
            </a:xfrm>
          </p:grpSpPr>
          <p:grpSp>
            <p:nvGrpSpPr>
              <p:cNvPr id="41" name="Group 12"/>
              <p:cNvGrpSpPr>
                <a:grpSpLocks/>
              </p:cNvGrpSpPr>
              <p:nvPr/>
            </p:nvGrpSpPr>
            <p:grpSpPr bwMode="auto">
              <a:xfrm>
                <a:off x="0" y="0"/>
                <a:ext cx="6114" cy="20000"/>
                <a:chOff x="0" y="0"/>
                <a:chExt cx="20000" cy="20000"/>
              </a:xfrm>
            </p:grpSpPr>
            <p:grpSp>
              <p:nvGrpSpPr>
                <p:cNvPr id="52" name="Group 13"/>
                <p:cNvGrpSpPr>
                  <a:grpSpLocks/>
                </p:cNvGrpSpPr>
                <p:nvPr/>
              </p:nvGrpSpPr>
              <p:grpSpPr bwMode="auto">
                <a:xfrm>
                  <a:off x="16" y="0"/>
                  <a:ext cx="19984" cy="20000"/>
                  <a:chOff x="0" y="0"/>
                  <a:chExt cx="20000" cy="20000"/>
                </a:xfrm>
              </p:grpSpPr>
              <p:sp>
                <p:nvSpPr>
                  <p:cNvPr id="54" name="Freeform 14"/>
                  <p:cNvSpPr>
                    <a:spLocks/>
                  </p:cNvSpPr>
                  <p:nvPr/>
                </p:nvSpPr>
                <p:spPr bwMode="auto">
                  <a:xfrm>
                    <a:off x="0" y="0"/>
                    <a:ext cx="20000" cy="20000"/>
                  </a:xfrm>
                  <a:custGeom>
                    <a:avLst/>
                    <a:gdLst/>
                    <a:ahLst/>
                    <a:cxnLst>
                      <a:cxn ang="0">
                        <a:pos x="19977" y="0"/>
                      </a:cxn>
                      <a:cxn ang="0">
                        <a:pos x="19977" y="19929"/>
                      </a:cxn>
                      <a:cxn ang="0">
                        <a:pos x="0" y="19929"/>
                      </a:cxn>
                      <a:cxn ang="0">
                        <a:pos x="0" y="0"/>
                      </a:cxn>
                      <a:cxn ang="0">
                        <a:pos x="19977" y="0"/>
                      </a:cxn>
                    </a:cxnLst>
                    <a:rect l="0" t="0" r="r" b="b"/>
                    <a:pathLst>
                      <a:path w="20000" h="20000">
                        <a:moveTo>
                          <a:pt x="19977" y="0"/>
                        </a:moveTo>
                        <a:lnTo>
                          <a:pt x="19977" y="19929"/>
                        </a:lnTo>
                        <a:lnTo>
                          <a:pt x="0" y="19929"/>
                        </a:lnTo>
                        <a:lnTo>
                          <a:pt x="0" y="0"/>
                        </a:lnTo>
                        <a:lnTo>
                          <a:pt x="19977" y="0"/>
                        </a:lnTo>
                        <a:close/>
                      </a:path>
                    </a:pathLst>
                  </a:custGeom>
                  <a:solidFill>
                    <a:srgbClr val="4DB3E6"/>
                  </a:solidFill>
                  <a:ln w="2540" cap="flat">
                    <a:solidFill>
                      <a:srgbClr val="4DB3E6"/>
                    </a:solidFill>
                    <a:prstDash val="solid"/>
                    <a:round/>
                    <a:headEnd type="none" w="med" len="med"/>
                    <a:tailEnd type="none" w="med" len="med"/>
                  </a:ln>
                  <a:effectLst/>
                </p:spPr>
                <p:txBody>
                  <a:bodyPr/>
                  <a:lstStyle/>
                  <a:p>
                    <a:endParaRPr lang="en-US"/>
                  </a:p>
                </p:txBody>
              </p:sp>
              <p:sp>
                <p:nvSpPr>
                  <p:cNvPr id="55" name="Freeform 15"/>
                  <p:cNvSpPr>
                    <a:spLocks/>
                  </p:cNvSpPr>
                  <p:nvPr/>
                </p:nvSpPr>
                <p:spPr bwMode="auto">
                  <a:xfrm>
                    <a:off x="0" y="0"/>
                    <a:ext cx="20000" cy="20000"/>
                  </a:xfrm>
                  <a:custGeom>
                    <a:avLst/>
                    <a:gdLst/>
                    <a:ahLst/>
                    <a:cxnLst>
                      <a:cxn ang="0">
                        <a:pos x="19977" y="0"/>
                      </a:cxn>
                      <a:cxn ang="0">
                        <a:pos x="19977" y="19929"/>
                      </a:cxn>
                      <a:cxn ang="0">
                        <a:pos x="0" y="19929"/>
                      </a:cxn>
                      <a:cxn ang="0">
                        <a:pos x="0" y="0"/>
                      </a:cxn>
                      <a:cxn ang="0">
                        <a:pos x="19977" y="0"/>
                      </a:cxn>
                    </a:cxnLst>
                    <a:rect l="0" t="0" r="r" b="b"/>
                    <a:pathLst>
                      <a:path w="20000" h="20000">
                        <a:moveTo>
                          <a:pt x="19977" y="0"/>
                        </a:moveTo>
                        <a:lnTo>
                          <a:pt x="19977" y="19929"/>
                        </a:lnTo>
                        <a:lnTo>
                          <a:pt x="0" y="19929"/>
                        </a:lnTo>
                        <a:lnTo>
                          <a:pt x="0" y="0"/>
                        </a:lnTo>
                        <a:lnTo>
                          <a:pt x="19977" y="0"/>
                        </a:lnTo>
                        <a:close/>
                      </a:path>
                    </a:pathLst>
                  </a:custGeom>
                  <a:noFill/>
                  <a:ln w="2540" cap="flat">
                    <a:solidFill>
                      <a:srgbClr val="000000"/>
                    </a:solidFill>
                    <a:prstDash val="solid"/>
                    <a:round/>
                    <a:headEnd type="none" w="med" len="med"/>
                    <a:tailEnd type="none" w="med" len="med"/>
                  </a:ln>
                  <a:effectLst/>
                </p:spPr>
                <p:txBody>
                  <a:bodyPr/>
                  <a:lstStyle/>
                  <a:p>
                    <a:endParaRPr lang="en-US"/>
                  </a:p>
                </p:txBody>
              </p:sp>
            </p:grpSp>
            <p:sp>
              <p:nvSpPr>
                <p:cNvPr id="53" name="Rectangle 16"/>
                <p:cNvSpPr>
                  <a:spLocks noChangeArrowheads="1"/>
                </p:cNvSpPr>
                <p:nvPr/>
              </p:nvSpPr>
              <p:spPr bwMode="auto">
                <a:xfrm>
                  <a:off x="0" y="5990"/>
                  <a:ext cx="20000" cy="10934"/>
                </a:xfrm>
                <a:prstGeom prst="rect">
                  <a:avLst/>
                </a:prstGeom>
                <a:noFill/>
                <a:ln w="0">
                  <a:noFill/>
                  <a:miter lim="800000"/>
                  <a:headEnd/>
                  <a:tailEnd/>
                </a:ln>
                <a:effectLst/>
              </p:spPr>
              <p:txBody>
                <a:bodyPr lIns="0" tIns="0" rIns="0" bIns="0"/>
                <a:lstStyle/>
                <a:p>
                  <a:pPr algn="ctr" eaLnBrk="0" hangingPunct="0">
                    <a:lnSpc>
                      <a:spcPct val="80000"/>
                    </a:lnSpc>
                  </a:pPr>
                  <a:r>
                    <a:rPr lang="en-US">
                      <a:latin typeface="Verdana" pitchFamily="34" charset="0"/>
                      <a:cs typeface="Times New Roman" pitchFamily="18" charset="0"/>
                    </a:rPr>
                    <a:t>Cat</a:t>
                  </a:r>
                  <a:endParaRPr lang="en-US" noProof="1">
                    <a:latin typeface="Verdana" pitchFamily="34" charset="0"/>
                  </a:endParaRPr>
                </a:p>
              </p:txBody>
            </p:sp>
          </p:grpSp>
          <p:grpSp>
            <p:nvGrpSpPr>
              <p:cNvPr id="42" name="Group 17"/>
              <p:cNvGrpSpPr>
                <a:grpSpLocks/>
              </p:cNvGrpSpPr>
              <p:nvPr/>
            </p:nvGrpSpPr>
            <p:grpSpPr bwMode="auto">
              <a:xfrm>
                <a:off x="6942" y="0"/>
                <a:ext cx="6116" cy="20000"/>
                <a:chOff x="3" y="0"/>
                <a:chExt cx="19997" cy="20000"/>
              </a:xfrm>
            </p:grpSpPr>
            <p:grpSp>
              <p:nvGrpSpPr>
                <p:cNvPr id="48" name="Group 18"/>
                <p:cNvGrpSpPr>
                  <a:grpSpLocks/>
                </p:cNvGrpSpPr>
                <p:nvPr/>
              </p:nvGrpSpPr>
              <p:grpSpPr bwMode="auto">
                <a:xfrm>
                  <a:off x="26" y="0"/>
                  <a:ext cx="19974" cy="20000"/>
                  <a:chOff x="0" y="0"/>
                  <a:chExt cx="20000" cy="20000"/>
                </a:xfrm>
              </p:grpSpPr>
              <p:sp>
                <p:nvSpPr>
                  <p:cNvPr id="50" name="Freeform 19"/>
                  <p:cNvSpPr>
                    <a:spLocks/>
                  </p:cNvSpPr>
                  <p:nvPr/>
                </p:nvSpPr>
                <p:spPr bwMode="auto">
                  <a:xfrm>
                    <a:off x="0" y="0"/>
                    <a:ext cx="20000" cy="20000"/>
                  </a:xfrm>
                  <a:custGeom>
                    <a:avLst/>
                    <a:gdLst/>
                    <a:ahLst/>
                    <a:cxnLst>
                      <a:cxn ang="0">
                        <a:pos x="19977" y="0"/>
                      </a:cxn>
                      <a:cxn ang="0">
                        <a:pos x="19977" y="19929"/>
                      </a:cxn>
                      <a:cxn ang="0">
                        <a:pos x="0" y="19929"/>
                      </a:cxn>
                      <a:cxn ang="0">
                        <a:pos x="0" y="0"/>
                      </a:cxn>
                      <a:cxn ang="0">
                        <a:pos x="19977" y="0"/>
                      </a:cxn>
                    </a:cxnLst>
                    <a:rect l="0" t="0" r="r" b="b"/>
                    <a:pathLst>
                      <a:path w="20000" h="20000">
                        <a:moveTo>
                          <a:pt x="19977" y="0"/>
                        </a:moveTo>
                        <a:lnTo>
                          <a:pt x="19977" y="19929"/>
                        </a:lnTo>
                        <a:lnTo>
                          <a:pt x="0" y="19929"/>
                        </a:lnTo>
                        <a:lnTo>
                          <a:pt x="0" y="0"/>
                        </a:lnTo>
                        <a:lnTo>
                          <a:pt x="19977" y="0"/>
                        </a:lnTo>
                        <a:close/>
                      </a:path>
                    </a:pathLst>
                  </a:custGeom>
                  <a:solidFill>
                    <a:srgbClr val="4DB3E6"/>
                  </a:solidFill>
                  <a:ln w="2540" cap="flat">
                    <a:solidFill>
                      <a:srgbClr val="4DB3E6"/>
                    </a:solidFill>
                    <a:prstDash val="solid"/>
                    <a:round/>
                    <a:headEnd type="none" w="med" len="med"/>
                    <a:tailEnd type="none" w="med" len="med"/>
                  </a:ln>
                  <a:effectLst/>
                </p:spPr>
                <p:txBody>
                  <a:bodyPr/>
                  <a:lstStyle/>
                  <a:p>
                    <a:endParaRPr lang="en-US"/>
                  </a:p>
                </p:txBody>
              </p:sp>
              <p:sp>
                <p:nvSpPr>
                  <p:cNvPr id="51" name="Freeform 20"/>
                  <p:cNvSpPr>
                    <a:spLocks/>
                  </p:cNvSpPr>
                  <p:nvPr/>
                </p:nvSpPr>
                <p:spPr bwMode="auto">
                  <a:xfrm>
                    <a:off x="0" y="0"/>
                    <a:ext cx="20000" cy="20000"/>
                  </a:xfrm>
                  <a:custGeom>
                    <a:avLst/>
                    <a:gdLst/>
                    <a:ahLst/>
                    <a:cxnLst>
                      <a:cxn ang="0">
                        <a:pos x="19977" y="0"/>
                      </a:cxn>
                      <a:cxn ang="0">
                        <a:pos x="19977" y="19929"/>
                      </a:cxn>
                      <a:cxn ang="0">
                        <a:pos x="0" y="19929"/>
                      </a:cxn>
                      <a:cxn ang="0">
                        <a:pos x="0" y="0"/>
                      </a:cxn>
                      <a:cxn ang="0">
                        <a:pos x="19977" y="0"/>
                      </a:cxn>
                    </a:cxnLst>
                    <a:rect l="0" t="0" r="r" b="b"/>
                    <a:pathLst>
                      <a:path w="20000" h="20000">
                        <a:moveTo>
                          <a:pt x="19977" y="0"/>
                        </a:moveTo>
                        <a:lnTo>
                          <a:pt x="19977" y="19929"/>
                        </a:lnTo>
                        <a:lnTo>
                          <a:pt x="0" y="19929"/>
                        </a:lnTo>
                        <a:lnTo>
                          <a:pt x="0" y="0"/>
                        </a:lnTo>
                        <a:lnTo>
                          <a:pt x="19977" y="0"/>
                        </a:lnTo>
                        <a:close/>
                      </a:path>
                    </a:pathLst>
                  </a:custGeom>
                  <a:noFill/>
                  <a:ln w="2540" cap="flat">
                    <a:solidFill>
                      <a:srgbClr val="000000"/>
                    </a:solidFill>
                    <a:prstDash val="solid"/>
                    <a:round/>
                    <a:headEnd type="none" w="med" len="med"/>
                    <a:tailEnd type="none" w="med" len="med"/>
                  </a:ln>
                  <a:effectLst/>
                </p:spPr>
                <p:txBody>
                  <a:bodyPr/>
                  <a:lstStyle/>
                  <a:p>
                    <a:endParaRPr lang="en-US"/>
                  </a:p>
                </p:txBody>
              </p:sp>
            </p:grpSp>
            <p:sp>
              <p:nvSpPr>
                <p:cNvPr id="49" name="Rectangle 21"/>
                <p:cNvSpPr>
                  <a:spLocks noChangeArrowheads="1"/>
                </p:cNvSpPr>
                <p:nvPr/>
              </p:nvSpPr>
              <p:spPr bwMode="auto">
                <a:xfrm>
                  <a:off x="3" y="5990"/>
                  <a:ext cx="19997" cy="10934"/>
                </a:xfrm>
                <a:prstGeom prst="rect">
                  <a:avLst/>
                </a:prstGeom>
                <a:noFill/>
                <a:ln w="0">
                  <a:noFill/>
                  <a:miter lim="800000"/>
                  <a:headEnd/>
                  <a:tailEnd/>
                </a:ln>
                <a:effectLst/>
              </p:spPr>
              <p:txBody>
                <a:bodyPr lIns="0" tIns="0" rIns="0" bIns="0"/>
                <a:lstStyle/>
                <a:p>
                  <a:pPr algn="ctr" eaLnBrk="0" hangingPunct="0">
                    <a:lnSpc>
                      <a:spcPct val="80000"/>
                    </a:lnSpc>
                  </a:pPr>
                  <a:r>
                    <a:rPr lang="en-US">
                      <a:latin typeface="Verdana" pitchFamily="34" charset="0"/>
                      <a:cs typeface="Times New Roman" pitchFamily="18" charset="0"/>
                    </a:rPr>
                    <a:t>H</a:t>
                  </a:r>
                  <a:r>
                    <a:rPr lang="en-US" noProof="1">
                      <a:latin typeface="Verdana" pitchFamily="34" charset="0"/>
                    </a:rPr>
                    <a:t>or</a:t>
                  </a:r>
                  <a:r>
                    <a:rPr lang="en-US">
                      <a:latin typeface="Verdana" pitchFamily="34" charset="0"/>
                    </a:rPr>
                    <a:t>se</a:t>
                  </a:r>
                  <a:endParaRPr lang="en-US" noProof="1">
                    <a:latin typeface="Verdana" pitchFamily="34" charset="0"/>
                  </a:endParaRPr>
                </a:p>
              </p:txBody>
            </p:sp>
          </p:grpSp>
          <p:grpSp>
            <p:nvGrpSpPr>
              <p:cNvPr id="43" name="Group 22"/>
              <p:cNvGrpSpPr>
                <a:grpSpLocks/>
              </p:cNvGrpSpPr>
              <p:nvPr/>
            </p:nvGrpSpPr>
            <p:grpSpPr bwMode="auto">
              <a:xfrm>
                <a:off x="13882" y="0"/>
                <a:ext cx="6121" cy="20000"/>
                <a:chOff x="-2" y="0"/>
                <a:chExt cx="20014" cy="20000"/>
              </a:xfrm>
            </p:grpSpPr>
            <p:grpSp>
              <p:nvGrpSpPr>
                <p:cNvPr id="44" name="Group 23"/>
                <p:cNvGrpSpPr>
                  <a:grpSpLocks/>
                </p:cNvGrpSpPr>
                <p:nvPr/>
              </p:nvGrpSpPr>
              <p:grpSpPr bwMode="auto">
                <a:xfrm>
                  <a:off x="26" y="0"/>
                  <a:ext cx="19986" cy="20000"/>
                  <a:chOff x="0" y="0"/>
                  <a:chExt cx="20012" cy="20000"/>
                </a:xfrm>
              </p:grpSpPr>
              <p:sp>
                <p:nvSpPr>
                  <p:cNvPr id="46" name="Freeform 24"/>
                  <p:cNvSpPr>
                    <a:spLocks/>
                  </p:cNvSpPr>
                  <p:nvPr/>
                </p:nvSpPr>
                <p:spPr bwMode="auto">
                  <a:xfrm>
                    <a:off x="0" y="0"/>
                    <a:ext cx="20000" cy="20000"/>
                  </a:xfrm>
                  <a:custGeom>
                    <a:avLst/>
                    <a:gdLst/>
                    <a:ahLst/>
                    <a:cxnLst>
                      <a:cxn ang="0">
                        <a:pos x="19977" y="0"/>
                      </a:cxn>
                      <a:cxn ang="0">
                        <a:pos x="19977" y="19929"/>
                      </a:cxn>
                      <a:cxn ang="0">
                        <a:pos x="0" y="19929"/>
                      </a:cxn>
                      <a:cxn ang="0">
                        <a:pos x="0" y="0"/>
                      </a:cxn>
                      <a:cxn ang="0">
                        <a:pos x="19977" y="0"/>
                      </a:cxn>
                    </a:cxnLst>
                    <a:rect l="0" t="0" r="r" b="b"/>
                    <a:pathLst>
                      <a:path w="20000" h="20000">
                        <a:moveTo>
                          <a:pt x="19977" y="0"/>
                        </a:moveTo>
                        <a:lnTo>
                          <a:pt x="19977" y="19929"/>
                        </a:lnTo>
                        <a:lnTo>
                          <a:pt x="0" y="19929"/>
                        </a:lnTo>
                        <a:lnTo>
                          <a:pt x="0" y="0"/>
                        </a:lnTo>
                        <a:lnTo>
                          <a:pt x="19977" y="0"/>
                        </a:lnTo>
                        <a:close/>
                      </a:path>
                    </a:pathLst>
                  </a:custGeom>
                  <a:solidFill>
                    <a:srgbClr val="4DB3E6"/>
                  </a:solidFill>
                  <a:ln w="2540" cap="flat">
                    <a:solidFill>
                      <a:srgbClr val="4DB3E6"/>
                    </a:solidFill>
                    <a:prstDash val="solid"/>
                    <a:round/>
                    <a:headEnd type="none" w="med" len="med"/>
                    <a:tailEnd type="none" w="med" len="med"/>
                  </a:ln>
                  <a:effectLst/>
                </p:spPr>
                <p:txBody>
                  <a:bodyPr/>
                  <a:lstStyle/>
                  <a:p>
                    <a:endParaRPr lang="en-US"/>
                  </a:p>
                </p:txBody>
              </p:sp>
              <p:sp>
                <p:nvSpPr>
                  <p:cNvPr id="47" name="Freeform 25"/>
                  <p:cNvSpPr>
                    <a:spLocks/>
                  </p:cNvSpPr>
                  <p:nvPr/>
                </p:nvSpPr>
                <p:spPr bwMode="auto">
                  <a:xfrm>
                    <a:off x="8" y="41"/>
                    <a:ext cx="20004" cy="19959"/>
                  </a:xfrm>
                  <a:custGeom>
                    <a:avLst/>
                    <a:gdLst/>
                    <a:ahLst/>
                    <a:cxnLst>
                      <a:cxn ang="0">
                        <a:pos x="19977" y="0"/>
                      </a:cxn>
                      <a:cxn ang="0">
                        <a:pos x="19977" y="19929"/>
                      </a:cxn>
                      <a:cxn ang="0">
                        <a:pos x="0" y="19929"/>
                      </a:cxn>
                      <a:cxn ang="0">
                        <a:pos x="0" y="0"/>
                      </a:cxn>
                      <a:cxn ang="0">
                        <a:pos x="19977" y="0"/>
                      </a:cxn>
                    </a:cxnLst>
                    <a:rect l="0" t="0" r="r" b="b"/>
                    <a:pathLst>
                      <a:path w="20000" h="20000">
                        <a:moveTo>
                          <a:pt x="19977" y="0"/>
                        </a:moveTo>
                        <a:lnTo>
                          <a:pt x="19977" y="19929"/>
                        </a:lnTo>
                        <a:lnTo>
                          <a:pt x="0" y="19929"/>
                        </a:lnTo>
                        <a:lnTo>
                          <a:pt x="0" y="0"/>
                        </a:lnTo>
                        <a:lnTo>
                          <a:pt x="19977" y="0"/>
                        </a:lnTo>
                        <a:close/>
                      </a:path>
                    </a:pathLst>
                  </a:custGeom>
                  <a:noFill/>
                  <a:ln w="2540" cap="flat">
                    <a:solidFill>
                      <a:srgbClr val="000000"/>
                    </a:solidFill>
                    <a:prstDash val="solid"/>
                    <a:round/>
                    <a:headEnd type="none" w="med" len="med"/>
                    <a:tailEnd type="none" w="med" len="med"/>
                  </a:ln>
                  <a:effectLst/>
                </p:spPr>
                <p:txBody>
                  <a:bodyPr/>
                  <a:lstStyle/>
                  <a:p>
                    <a:endParaRPr lang="en-US"/>
                  </a:p>
                </p:txBody>
              </p:sp>
            </p:grpSp>
            <p:sp>
              <p:nvSpPr>
                <p:cNvPr id="45" name="Rectangle 26"/>
                <p:cNvSpPr>
                  <a:spLocks noChangeArrowheads="1"/>
                </p:cNvSpPr>
                <p:nvPr/>
              </p:nvSpPr>
              <p:spPr bwMode="auto">
                <a:xfrm>
                  <a:off x="-2" y="6019"/>
                  <a:ext cx="19999" cy="10911"/>
                </a:xfrm>
                <a:prstGeom prst="rect">
                  <a:avLst/>
                </a:prstGeom>
                <a:noFill/>
                <a:ln w="0">
                  <a:noFill/>
                  <a:miter lim="800000"/>
                  <a:headEnd/>
                  <a:tailEnd/>
                </a:ln>
                <a:effectLst/>
              </p:spPr>
              <p:txBody>
                <a:bodyPr lIns="0" tIns="0" rIns="0" bIns="0"/>
                <a:lstStyle/>
                <a:p>
                  <a:pPr algn="ctr" eaLnBrk="0" hangingPunct="0">
                    <a:lnSpc>
                      <a:spcPct val="80000"/>
                    </a:lnSpc>
                  </a:pPr>
                  <a:r>
                    <a:rPr lang="en-US">
                      <a:latin typeface="Verdana" pitchFamily="34" charset="0"/>
                    </a:rPr>
                    <a:t>Chicken	</a:t>
                  </a:r>
                  <a:endParaRPr lang="en-US" noProof="1">
                    <a:latin typeface="Verdana" pitchFamily="34" charset="0"/>
                  </a:endParaRPr>
                </a:p>
              </p:txBody>
            </p:sp>
          </p:grpSp>
        </p:grpSp>
        <p:grpSp>
          <p:nvGrpSpPr>
            <p:cNvPr id="12" name="Group 27"/>
            <p:cNvGrpSpPr>
              <a:grpSpLocks/>
            </p:cNvGrpSpPr>
            <p:nvPr/>
          </p:nvGrpSpPr>
          <p:grpSpPr bwMode="auto">
            <a:xfrm>
              <a:off x="657" y="1999"/>
              <a:ext cx="1527" cy="224"/>
              <a:chOff x="0" y="0"/>
              <a:chExt cx="20000" cy="20000"/>
            </a:xfrm>
          </p:grpSpPr>
          <p:grpSp>
            <p:nvGrpSpPr>
              <p:cNvPr id="37" name="Group 28"/>
              <p:cNvGrpSpPr>
                <a:grpSpLocks/>
              </p:cNvGrpSpPr>
              <p:nvPr/>
            </p:nvGrpSpPr>
            <p:grpSpPr bwMode="auto">
              <a:xfrm>
                <a:off x="10" y="0"/>
                <a:ext cx="19990" cy="20000"/>
                <a:chOff x="0" y="0"/>
                <a:chExt cx="20000" cy="20000"/>
              </a:xfrm>
            </p:grpSpPr>
            <p:sp>
              <p:nvSpPr>
                <p:cNvPr id="39" name="Freeform 29"/>
                <p:cNvSpPr>
                  <a:spLocks/>
                </p:cNvSpPr>
                <p:nvPr/>
              </p:nvSpPr>
              <p:spPr bwMode="auto">
                <a:xfrm>
                  <a:off x="0" y="0"/>
                  <a:ext cx="20000" cy="20000"/>
                </a:xfrm>
                <a:custGeom>
                  <a:avLst/>
                  <a:gdLst/>
                  <a:ahLst/>
                  <a:cxnLst>
                    <a:cxn ang="0">
                      <a:pos x="19991" y="0"/>
                    </a:cxn>
                    <a:cxn ang="0">
                      <a:pos x="19991" y="19929"/>
                    </a:cxn>
                    <a:cxn ang="0">
                      <a:pos x="0" y="19929"/>
                    </a:cxn>
                    <a:cxn ang="0">
                      <a:pos x="0" y="0"/>
                    </a:cxn>
                    <a:cxn ang="0">
                      <a:pos x="19991" y="0"/>
                    </a:cxn>
                  </a:cxnLst>
                  <a:rect l="0" t="0" r="r" b="b"/>
                  <a:pathLst>
                    <a:path w="20000" h="20000">
                      <a:moveTo>
                        <a:pt x="19991" y="0"/>
                      </a:moveTo>
                      <a:lnTo>
                        <a:pt x="19991" y="19929"/>
                      </a:lnTo>
                      <a:lnTo>
                        <a:pt x="0" y="19929"/>
                      </a:lnTo>
                      <a:lnTo>
                        <a:pt x="0" y="0"/>
                      </a:lnTo>
                      <a:lnTo>
                        <a:pt x="19991" y="0"/>
                      </a:lnTo>
                      <a:close/>
                    </a:path>
                  </a:pathLst>
                </a:custGeom>
                <a:solidFill>
                  <a:srgbClr val="4DB3E6"/>
                </a:solidFill>
                <a:ln w="2540" cap="flat">
                  <a:solidFill>
                    <a:srgbClr val="4DB3E6"/>
                  </a:solidFill>
                  <a:prstDash val="solid"/>
                  <a:round/>
                  <a:headEnd type="none" w="med" len="med"/>
                  <a:tailEnd type="none" w="med" len="med"/>
                </a:ln>
                <a:effectLst/>
              </p:spPr>
              <p:txBody>
                <a:bodyPr/>
                <a:lstStyle/>
                <a:p>
                  <a:endParaRPr lang="en-US"/>
                </a:p>
              </p:txBody>
            </p:sp>
            <p:sp>
              <p:nvSpPr>
                <p:cNvPr id="40" name="Freeform 30"/>
                <p:cNvSpPr>
                  <a:spLocks/>
                </p:cNvSpPr>
                <p:nvPr/>
              </p:nvSpPr>
              <p:spPr bwMode="auto">
                <a:xfrm>
                  <a:off x="0" y="0"/>
                  <a:ext cx="20000" cy="20000"/>
                </a:xfrm>
                <a:custGeom>
                  <a:avLst/>
                  <a:gdLst/>
                  <a:ahLst/>
                  <a:cxnLst>
                    <a:cxn ang="0">
                      <a:pos x="19991" y="0"/>
                    </a:cxn>
                    <a:cxn ang="0">
                      <a:pos x="19991" y="19929"/>
                    </a:cxn>
                    <a:cxn ang="0">
                      <a:pos x="0" y="19929"/>
                    </a:cxn>
                    <a:cxn ang="0">
                      <a:pos x="0" y="0"/>
                    </a:cxn>
                    <a:cxn ang="0">
                      <a:pos x="19991" y="0"/>
                    </a:cxn>
                  </a:cxnLst>
                  <a:rect l="0" t="0" r="r" b="b"/>
                  <a:pathLst>
                    <a:path w="20000" h="20000">
                      <a:moveTo>
                        <a:pt x="19991" y="0"/>
                      </a:moveTo>
                      <a:lnTo>
                        <a:pt x="19991" y="19929"/>
                      </a:lnTo>
                      <a:lnTo>
                        <a:pt x="0" y="19929"/>
                      </a:lnTo>
                      <a:lnTo>
                        <a:pt x="0" y="0"/>
                      </a:lnTo>
                      <a:lnTo>
                        <a:pt x="19991" y="0"/>
                      </a:lnTo>
                      <a:close/>
                    </a:path>
                  </a:pathLst>
                </a:custGeom>
                <a:noFill/>
                <a:ln w="2540" cap="flat">
                  <a:solidFill>
                    <a:srgbClr val="000000"/>
                  </a:solidFill>
                  <a:prstDash val="solid"/>
                  <a:round/>
                  <a:headEnd type="none" w="med" len="med"/>
                  <a:tailEnd type="none" w="med" len="med"/>
                </a:ln>
                <a:effectLst/>
              </p:spPr>
              <p:txBody>
                <a:bodyPr/>
                <a:lstStyle/>
                <a:p>
                  <a:endParaRPr lang="en-US"/>
                </a:p>
              </p:txBody>
            </p:sp>
          </p:grpSp>
          <p:sp>
            <p:nvSpPr>
              <p:cNvPr id="38" name="Rectangle 31"/>
              <p:cNvSpPr>
                <a:spLocks noChangeArrowheads="1"/>
              </p:cNvSpPr>
              <p:nvPr/>
            </p:nvSpPr>
            <p:spPr bwMode="auto">
              <a:xfrm>
                <a:off x="0" y="5990"/>
                <a:ext cx="20000" cy="10934"/>
              </a:xfrm>
              <a:prstGeom prst="rect">
                <a:avLst/>
              </a:prstGeom>
              <a:noFill/>
              <a:ln w="0">
                <a:noFill/>
                <a:miter lim="800000"/>
                <a:headEnd/>
                <a:tailEnd/>
              </a:ln>
              <a:effectLst/>
            </p:spPr>
            <p:txBody>
              <a:bodyPr lIns="0" tIns="0" rIns="0" bIns="0"/>
              <a:lstStyle/>
              <a:p>
                <a:pPr algn="ctr" eaLnBrk="0" hangingPunct="0">
                  <a:lnSpc>
                    <a:spcPct val="80000"/>
                  </a:lnSpc>
                </a:pPr>
                <a:r>
                  <a:rPr lang="en-US">
                    <a:latin typeface="Verdana" pitchFamily="34" charset="0"/>
                    <a:cs typeface="Times New Roman" pitchFamily="18" charset="0"/>
                  </a:rPr>
                  <a:t>T</a:t>
                </a:r>
                <a:r>
                  <a:rPr lang="en-US" noProof="1">
                    <a:latin typeface="Verdana" pitchFamily="34" charset="0"/>
                  </a:rPr>
                  <a:t>er</a:t>
                </a:r>
                <a:r>
                  <a:rPr lang="en-US">
                    <a:latin typeface="Verdana" pitchFamily="34" charset="0"/>
                  </a:rPr>
                  <a:t>restrialAnimal</a:t>
                </a:r>
                <a:endParaRPr lang="en-US" noProof="1">
                  <a:latin typeface="Verdana" pitchFamily="34" charset="0"/>
                </a:endParaRPr>
              </a:p>
            </p:txBody>
          </p:sp>
        </p:grpSp>
        <p:grpSp>
          <p:nvGrpSpPr>
            <p:cNvPr id="13" name="Group 32"/>
            <p:cNvGrpSpPr>
              <a:grpSpLocks/>
            </p:cNvGrpSpPr>
            <p:nvPr/>
          </p:nvGrpSpPr>
          <p:grpSpPr bwMode="auto">
            <a:xfrm>
              <a:off x="3292" y="1999"/>
              <a:ext cx="1526" cy="224"/>
              <a:chOff x="0" y="0"/>
              <a:chExt cx="20000" cy="20000"/>
            </a:xfrm>
          </p:grpSpPr>
          <p:grpSp>
            <p:nvGrpSpPr>
              <p:cNvPr id="33" name="Group 33"/>
              <p:cNvGrpSpPr>
                <a:grpSpLocks/>
              </p:cNvGrpSpPr>
              <p:nvPr/>
            </p:nvGrpSpPr>
            <p:grpSpPr bwMode="auto">
              <a:xfrm>
                <a:off x="10" y="0"/>
                <a:ext cx="19990" cy="20000"/>
                <a:chOff x="0" y="0"/>
                <a:chExt cx="20000" cy="20000"/>
              </a:xfrm>
            </p:grpSpPr>
            <p:sp>
              <p:nvSpPr>
                <p:cNvPr id="35" name="Freeform 34"/>
                <p:cNvSpPr>
                  <a:spLocks/>
                </p:cNvSpPr>
                <p:nvPr/>
              </p:nvSpPr>
              <p:spPr bwMode="auto">
                <a:xfrm>
                  <a:off x="0" y="0"/>
                  <a:ext cx="20000" cy="20000"/>
                </a:xfrm>
                <a:custGeom>
                  <a:avLst/>
                  <a:gdLst/>
                  <a:ahLst/>
                  <a:cxnLst>
                    <a:cxn ang="0">
                      <a:pos x="19991" y="0"/>
                    </a:cxn>
                    <a:cxn ang="0">
                      <a:pos x="19991" y="19929"/>
                    </a:cxn>
                    <a:cxn ang="0">
                      <a:pos x="0" y="19929"/>
                    </a:cxn>
                    <a:cxn ang="0">
                      <a:pos x="0" y="0"/>
                    </a:cxn>
                    <a:cxn ang="0">
                      <a:pos x="19991" y="0"/>
                    </a:cxn>
                  </a:cxnLst>
                  <a:rect l="0" t="0" r="r" b="b"/>
                  <a:pathLst>
                    <a:path w="20000" h="20000">
                      <a:moveTo>
                        <a:pt x="19991" y="0"/>
                      </a:moveTo>
                      <a:lnTo>
                        <a:pt x="19991" y="19929"/>
                      </a:lnTo>
                      <a:lnTo>
                        <a:pt x="0" y="19929"/>
                      </a:lnTo>
                      <a:lnTo>
                        <a:pt x="0" y="0"/>
                      </a:lnTo>
                      <a:lnTo>
                        <a:pt x="19991" y="0"/>
                      </a:lnTo>
                      <a:close/>
                    </a:path>
                  </a:pathLst>
                </a:custGeom>
                <a:solidFill>
                  <a:srgbClr val="4DB3E6"/>
                </a:solidFill>
                <a:ln w="2540" cap="flat">
                  <a:solidFill>
                    <a:srgbClr val="4DB3E6"/>
                  </a:solidFill>
                  <a:prstDash val="solid"/>
                  <a:round/>
                  <a:headEnd type="none" w="med" len="med"/>
                  <a:tailEnd type="none" w="med" len="med"/>
                </a:ln>
                <a:effectLst/>
              </p:spPr>
              <p:txBody>
                <a:bodyPr/>
                <a:lstStyle/>
                <a:p>
                  <a:endParaRPr lang="en-US"/>
                </a:p>
              </p:txBody>
            </p:sp>
            <p:sp>
              <p:nvSpPr>
                <p:cNvPr id="36" name="Freeform 35"/>
                <p:cNvSpPr>
                  <a:spLocks/>
                </p:cNvSpPr>
                <p:nvPr/>
              </p:nvSpPr>
              <p:spPr bwMode="auto">
                <a:xfrm>
                  <a:off x="0" y="0"/>
                  <a:ext cx="20000" cy="20000"/>
                </a:xfrm>
                <a:custGeom>
                  <a:avLst/>
                  <a:gdLst/>
                  <a:ahLst/>
                  <a:cxnLst>
                    <a:cxn ang="0">
                      <a:pos x="19991" y="0"/>
                    </a:cxn>
                    <a:cxn ang="0">
                      <a:pos x="19991" y="19929"/>
                    </a:cxn>
                    <a:cxn ang="0">
                      <a:pos x="0" y="19929"/>
                    </a:cxn>
                    <a:cxn ang="0">
                      <a:pos x="0" y="0"/>
                    </a:cxn>
                    <a:cxn ang="0">
                      <a:pos x="19991" y="0"/>
                    </a:cxn>
                  </a:cxnLst>
                  <a:rect l="0" t="0" r="r" b="b"/>
                  <a:pathLst>
                    <a:path w="20000" h="20000">
                      <a:moveTo>
                        <a:pt x="19991" y="0"/>
                      </a:moveTo>
                      <a:lnTo>
                        <a:pt x="19991" y="19929"/>
                      </a:lnTo>
                      <a:lnTo>
                        <a:pt x="0" y="19929"/>
                      </a:lnTo>
                      <a:lnTo>
                        <a:pt x="0" y="0"/>
                      </a:lnTo>
                      <a:lnTo>
                        <a:pt x="19991" y="0"/>
                      </a:lnTo>
                      <a:close/>
                    </a:path>
                  </a:pathLst>
                </a:custGeom>
                <a:noFill/>
                <a:ln w="2540" cap="flat">
                  <a:solidFill>
                    <a:srgbClr val="000000"/>
                  </a:solidFill>
                  <a:prstDash val="solid"/>
                  <a:round/>
                  <a:headEnd type="none" w="med" len="med"/>
                  <a:tailEnd type="none" w="med" len="med"/>
                </a:ln>
                <a:effectLst/>
              </p:spPr>
              <p:txBody>
                <a:bodyPr/>
                <a:lstStyle/>
                <a:p>
                  <a:endParaRPr lang="en-US"/>
                </a:p>
              </p:txBody>
            </p:sp>
          </p:grpSp>
          <p:sp>
            <p:nvSpPr>
              <p:cNvPr id="34" name="Rectangle 36"/>
              <p:cNvSpPr>
                <a:spLocks noChangeArrowheads="1"/>
              </p:cNvSpPr>
              <p:nvPr/>
            </p:nvSpPr>
            <p:spPr bwMode="auto">
              <a:xfrm>
                <a:off x="0" y="5990"/>
                <a:ext cx="20000" cy="10934"/>
              </a:xfrm>
              <a:prstGeom prst="rect">
                <a:avLst/>
              </a:prstGeom>
              <a:noFill/>
              <a:ln w="0">
                <a:noFill/>
                <a:miter lim="800000"/>
                <a:headEnd/>
                <a:tailEnd/>
              </a:ln>
              <a:effectLst/>
            </p:spPr>
            <p:txBody>
              <a:bodyPr lIns="0" tIns="0" rIns="0" bIns="0"/>
              <a:lstStyle/>
              <a:p>
                <a:pPr algn="ctr" eaLnBrk="0" hangingPunct="0">
                  <a:lnSpc>
                    <a:spcPct val="80000"/>
                  </a:lnSpc>
                </a:pPr>
                <a:r>
                  <a:rPr lang="en-US">
                    <a:latin typeface="Verdana" pitchFamily="34" charset="0"/>
                  </a:rPr>
                  <a:t>AquaticAnimal</a:t>
                </a:r>
                <a:endParaRPr lang="en-US" noProof="1">
                  <a:latin typeface="Verdana" pitchFamily="34" charset="0"/>
                </a:endParaRPr>
              </a:p>
            </p:txBody>
          </p:sp>
        </p:grpSp>
        <p:grpSp>
          <p:nvGrpSpPr>
            <p:cNvPr id="14" name="Group 37"/>
            <p:cNvGrpSpPr>
              <a:grpSpLocks/>
            </p:cNvGrpSpPr>
            <p:nvPr/>
          </p:nvGrpSpPr>
          <p:grpSpPr bwMode="auto">
            <a:xfrm>
              <a:off x="3024" y="2784"/>
              <a:ext cx="634" cy="224"/>
              <a:chOff x="0" y="0"/>
              <a:chExt cx="20000" cy="20000"/>
            </a:xfrm>
          </p:grpSpPr>
          <p:grpSp>
            <p:nvGrpSpPr>
              <p:cNvPr id="29" name="Group 38"/>
              <p:cNvGrpSpPr>
                <a:grpSpLocks/>
              </p:cNvGrpSpPr>
              <p:nvPr/>
            </p:nvGrpSpPr>
            <p:grpSpPr bwMode="auto">
              <a:xfrm>
                <a:off x="22" y="0"/>
                <a:ext cx="19978" cy="20000"/>
                <a:chOff x="0" y="0"/>
                <a:chExt cx="20000" cy="20000"/>
              </a:xfrm>
            </p:grpSpPr>
            <p:sp>
              <p:nvSpPr>
                <p:cNvPr id="31" name="Freeform 39"/>
                <p:cNvSpPr>
                  <a:spLocks/>
                </p:cNvSpPr>
                <p:nvPr/>
              </p:nvSpPr>
              <p:spPr bwMode="auto">
                <a:xfrm>
                  <a:off x="0" y="0"/>
                  <a:ext cx="20000" cy="20000"/>
                </a:xfrm>
                <a:custGeom>
                  <a:avLst/>
                  <a:gdLst/>
                  <a:ahLst/>
                  <a:cxnLst>
                    <a:cxn ang="0">
                      <a:pos x="19977" y="0"/>
                    </a:cxn>
                    <a:cxn ang="0">
                      <a:pos x="19977" y="19929"/>
                    </a:cxn>
                    <a:cxn ang="0">
                      <a:pos x="0" y="19929"/>
                    </a:cxn>
                    <a:cxn ang="0">
                      <a:pos x="0" y="0"/>
                    </a:cxn>
                    <a:cxn ang="0">
                      <a:pos x="19977" y="0"/>
                    </a:cxn>
                  </a:cxnLst>
                  <a:rect l="0" t="0" r="r" b="b"/>
                  <a:pathLst>
                    <a:path w="20000" h="20000">
                      <a:moveTo>
                        <a:pt x="19977" y="0"/>
                      </a:moveTo>
                      <a:lnTo>
                        <a:pt x="19977" y="19929"/>
                      </a:lnTo>
                      <a:lnTo>
                        <a:pt x="0" y="19929"/>
                      </a:lnTo>
                      <a:lnTo>
                        <a:pt x="0" y="0"/>
                      </a:lnTo>
                      <a:lnTo>
                        <a:pt x="19977" y="0"/>
                      </a:lnTo>
                      <a:close/>
                    </a:path>
                  </a:pathLst>
                </a:custGeom>
                <a:solidFill>
                  <a:srgbClr val="4DB3E6"/>
                </a:solidFill>
                <a:ln w="2540" cap="flat">
                  <a:solidFill>
                    <a:srgbClr val="4DB3E6"/>
                  </a:solidFill>
                  <a:prstDash val="solid"/>
                  <a:round/>
                  <a:headEnd type="none" w="med" len="med"/>
                  <a:tailEnd type="none" w="med" len="med"/>
                </a:ln>
                <a:effectLst/>
              </p:spPr>
              <p:txBody>
                <a:bodyPr/>
                <a:lstStyle/>
                <a:p>
                  <a:endParaRPr lang="en-US"/>
                </a:p>
              </p:txBody>
            </p:sp>
            <p:sp>
              <p:nvSpPr>
                <p:cNvPr id="32" name="Freeform 40"/>
                <p:cNvSpPr>
                  <a:spLocks/>
                </p:cNvSpPr>
                <p:nvPr/>
              </p:nvSpPr>
              <p:spPr bwMode="auto">
                <a:xfrm>
                  <a:off x="0" y="0"/>
                  <a:ext cx="20000" cy="20000"/>
                </a:xfrm>
                <a:custGeom>
                  <a:avLst/>
                  <a:gdLst/>
                  <a:ahLst/>
                  <a:cxnLst>
                    <a:cxn ang="0">
                      <a:pos x="19977" y="0"/>
                    </a:cxn>
                    <a:cxn ang="0">
                      <a:pos x="19977" y="19929"/>
                    </a:cxn>
                    <a:cxn ang="0">
                      <a:pos x="0" y="19929"/>
                    </a:cxn>
                    <a:cxn ang="0">
                      <a:pos x="0" y="0"/>
                    </a:cxn>
                    <a:cxn ang="0">
                      <a:pos x="19977" y="0"/>
                    </a:cxn>
                  </a:cxnLst>
                  <a:rect l="0" t="0" r="r" b="b"/>
                  <a:pathLst>
                    <a:path w="20000" h="20000">
                      <a:moveTo>
                        <a:pt x="19977" y="0"/>
                      </a:moveTo>
                      <a:lnTo>
                        <a:pt x="19977" y="19929"/>
                      </a:lnTo>
                      <a:lnTo>
                        <a:pt x="0" y="19929"/>
                      </a:lnTo>
                      <a:lnTo>
                        <a:pt x="0" y="0"/>
                      </a:lnTo>
                      <a:lnTo>
                        <a:pt x="19977" y="0"/>
                      </a:lnTo>
                      <a:close/>
                    </a:path>
                  </a:pathLst>
                </a:custGeom>
                <a:noFill/>
                <a:ln w="2540" cap="flat">
                  <a:solidFill>
                    <a:srgbClr val="000000"/>
                  </a:solidFill>
                  <a:prstDash val="solid"/>
                  <a:round/>
                  <a:headEnd type="none" w="med" len="med"/>
                  <a:tailEnd type="none" w="med" len="med"/>
                </a:ln>
                <a:effectLst/>
              </p:spPr>
              <p:txBody>
                <a:bodyPr/>
                <a:lstStyle/>
                <a:p>
                  <a:endParaRPr lang="en-US"/>
                </a:p>
              </p:txBody>
            </p:sp>
          </p:grpSp>
          <p:sp>
            <p:nvSpPr>
              <p:cNvPr id="30" name="Rectangle 41"/>
              <p:cNvSpPr>
                <a:spLocks noChangeArrowheads="1"/>
              </p:cNvSpPr>
              <p:nvPr/>
            </p:nvSpPr>
            <p:spPr bwMode="auto">
              <a:xfrm>
                <a:off x="0" y="5990"/>
                <a:ext cx="20000" cy="10934"/>
              </a:xfrm>
              <a:prstGeom prst="rect">
                <a:avLst/>
              </a:prstGeom>
              <a:noFill/>
              <a:ln w="0">
                <a:noFill/>
                <a:miter lim="800000"/>
                <a:headEnd/>
                <a:tailEnd/>
              </a:ln>
              <a:effectLst/>
            </p:spPr>
            <p:txBody>
              <a:bodyPr lIns="0" tIns="0" rIns="0" bIns="0"/>
              <a:lstStyle/>
              <a:p>
                <a:pPr algn="ctr" eaLnBrk="0" hangingPunct="0">
                  <a:lnSpc>
                    <a:spcPct val="80000"/>
                  </a:lnSpc>
                </a:pPr>
                <a:r>
                  <a:rPr lang="en-US">
                    <a:latin typeface="Verdana" pitchFamily="34" charset="0"/>
                  </a:rPr>
                  <a:t>F</a:t>
                </a:r>
                <a:r>
                  <a:rPr lang="en-US" noProof="1">
                    <a:latin typeface="Verdana" pitchFamily="34" charset="0"/>
                  </a:rPr>
                  <a:t>is</a:t>
                </a:r>
                <a:r>
                  <a:rPr lang="en-US">
                    <a:latin typeface="Verdana" pitchFamily="34" charset="0"/>
                  </a:rPr>
                  <a:t>h</a:t>
                </a:r>
                <a:endParaRPr lang="en-US" noProof="1">
                  <a:latin typeface="Verdana" pitchFamily="34" charset="0"/>
                </a:endParaRPr>
              </a:p>
            </p:txBody>
          </p:sp>
        </p:grpSp>
        <p:grpSp>
          <p:nvGrpSpPr>
            <p:cNvPr id="15" name="Group 42"/>
            <p:cNvGrpSpPr>
              <a:grpSpLocks/>
            </p:cNvGrpSpPr>
            <p:nvPr/>
          </p:nvGrpSpPr>
          <p:grpSpPr bwMode="auto">
            <a:xfrm>
              <a:off x="4416" y="2784"/>
              <a:ext cx="835" cy="224"/>
              <a:chOff x="0" y="0"/>
              <a:chExt cx="20000" cy="20000"/>
            </a:xfrm>
          </p:grpSpPr>
          <p:grpSp>
            <p:nvGrpSpPr>
              <p:cNvPr id="25" name="Group 43"/>
              <p:cNvGrpSpPr>
                <a:grpSpLocks/>
              </p:cNvGrpSpPr>
              <p:nvPr/>
            </p:nvGrpSpPr>
            <p:grpSpPr bwMode="auto">
              <a:xfrm>
                <a:off x="16" y="0"/>
                <a:ext cx="19984" cy="20000"/>
                <a:chOff x="0" y="0"/>
                <a:chExt cx="20000" cy="20000"/>
              </a:xfrm>
            </p:grpSpPr>
            <p:sp>
              <p:nvSpPr>
                <p:cNvPr id="27" name="Freeform 44"/>
                <p:cNvSpPr>
                  <a:spLocks/>
                </p:cNvSpPr>
                <p:nvPr/>
              </p:nvSpPr>
              <p:spPr bwMode="auto">
                <a:xfrm>
                  <a:off x="0" y="0"/>
                  <a:ext cx="20000" cy="20000"/>
                </a:xfrm>
                <a:custGeom>
                  <a:avLst/>
                  <a:gdLst/>
                  <a:ahLst/>
                  <a:cxnLst>
                    <a:cxn ang="0">
                      <a:pos x="19983" y="0"/>
                    </a:cxn>
                    <a:cxn ang="0">
                      <a:pos x="19983" y="19929"/>
                    </a:cxn>
                    <a:cxn ang="0">
                      <a:pos x="0" y="19929"/>
                    </a:cxn>
                    <a:cxn ang="0">
                      <a:pos x="0" y="0"/>
                    </a:cxn>
                    <a:cxn ang="0">
                      <a:pos x="19983" y="0"/>
                    </a:cxn>
                  </a:cxnLst>
                  <a:rect l="0" t="0" r="r" b="b"/>
                  <a:pathLst>
                    <a:path w="20000" h="20000">
                      <a:moveTo>
                        <a:pt x="19983" y="0"/>
                      </a:moveTo>
                      <a:lnTo>
                        <a:pt x="19983" y="19929"/>
                      </a:lnTo>
                      <a:lnTo>
                        <a:pt x="0" y="19929"/>
                      </a:lnTo>
                      <a:lnTo>
                        <a:pt x="0" y="0"/>
                      </a:lnTo>
                      <a:lnTo>
                        <a:pt x="19983" y="0"/>
                      </a:lnTo>
                      <a:close/>
                    </a:path>
                  </a:pathLst>
                </a:custGeom>
                <a:solidFill>
                  <a:srgbClr val="4DB3E6"/>
                </a:solidFill>
                <a:ln w="2540" cap="flat">
                  <a:solidFill>
                    <a:srgbClr val="4DB3E6"/>
                  </a:solidFill>
                  <a:prstDash val="solid"/>
                  <a:round/>
                  <a:headEnd type="none" w="med" len="med"/>
                  <a:tailEnd type="none" w="med" len="med"/>
                </a:ln>
                <a:effectLst/>
              </p:spPr>
              <p:txBody>
                <a:bodyPr/>
                <a:lstStyle/>
                <a:p>
                  <a:endParaRPr lang="en-US"/>
                </a:p>
              </p:txBody>
            </p:sp>
            <p:sp>
              <p:nvSpPr>
                <p:cNvPr id="28" name="Freeform 45"/>
                <p:cNvSpPr>
                  <a:spLocks/>
                </p:cNvSpPr>
                <p:nvPr/>
              </p:nvSpPr>
              <p:spPr bwMode="auto">
                <a:xfrm>
                  <a:off x="0" y="0"/>
                  <a:ext cx="20000" cy="20000"/>
                </a:xfrm>
                <a:custGeom>
                  <a:avLst/>
                  <a:gdLst/>
                  <a:ahLst/>
                  <a:cxnLst>
                    <a:cxn ang="0">
                      <a:pos x="19983" y="0"/>
                    </a:cxn>
                    <a:cxn ang="0">
                      <a:pos x="19983" y="19929"/>
                    </a:cxn>
                    <a:cxn ang="0">
                      <a:pos x="0" y="19929"/>
                    </a:cxn>
                    <a:cxn ang="0">
                      <a:pos x="0" y="0"/>
                    </a:cxn>
                    <a:cxn ang="0">
                      <a:pos x="19983" y="0"/>
                    </a:cxn>
                  </a:cxnLst>
                  <a:rect l="0" t="0" r="r" b="b"/>
                  <a:pathLst>
                    <a:path w="20000" h="20000">
                      <a:moveTo>
                        <a:pt x="19983" y="0"/>
                      </a:moveTo>
                      <a:lnTo>
                        <a:pt x="19983" y="19929"/>
                      </a:lnTo>
                      <a:lnTo>
                        <a:pt x="0" y="19929"/>
                      </a:lnTo>
                      <a:lnTo>
                        <a:pt x="0" y="0"/>
                      </a:lnTo>
                      <a:lnTo>
                        <a:pt x="19983" y="0"/>
                      </a:lnTo>
                      <a:close/>
                    </a:path>
                  </a:pathLst>
                </a:custGeom>
                <a:noFill/>
                <a:ln w="2540" cap="flat">
                  <a:solidFill>
                    <a:srgbClr val="000000"/>
                  </a:solidFill>
                  <a:prstDash val="solid"/>
                  <a:round/>
                  <a:headEnd type="none" w="med" len="med"/>
                  <a:tailEnd type="none" w="med" len="med"/>
                </a:ln>
                <a:effectLst/>
              </p:spPr>
              <p:txBody>
                <a:bodyPr/>
                <a:lstStyle/>
                <a:p>
                  <a:endParaRPr lang="en-US"/>
                </a:p>
              </p:txBody>
            </p:sp>
          </p:grpSp>
          <p:sp>
            <p:nvSpPr>
              <p:cNvPr id="26" name="Rectangle 46"/>
              <p:cNvSpPr>
                <a:spLocks noChangeArrowheads="1"/>
              </p:cNvSpPr>
              <p:nvPr/>
            </p:nvSpPr>
            <p:spPr bwMode="auto">
              <a:xfrm>
                <a:off x="0" y="5990"/>
                <a:ext cx="20000" cy="10934"/>
              </a:xfrm>
              <a:prstGeom prst="rect">
                <a:avLst/>
              </a:prstGeom>
              <a:noFill/>
              <a:ln w="0">
                <a:noFill/>
                <a:miter lim="800000"/>
                <a:headEnd/>
                <a:tailEnd/>
              </a:ln>
              <a:effectLst/>
            </p:spPr>
            <p:txBody>
              <a:bodyPr lIns="0" tIns="0" rIns="0" bIns="0"/>
              <a:lstStyle/>
              <a:p>
                <a:pPr algn="ctr" eaLnBrk="0" hangingPunct="0">
                  <a:lnSpc>
                    <a:spcPct val="80000"/>
                  </a:lnSpc>
                </a:pPr>
                <a:r>
                  <a:rPr lang="en-US" noProof="1">
                    <a:latin typeface="Verdana" pitchFamily="34" charset="0"/>
                  </a:rPr>
                  <a:t>Octo</a:t>
                </a:r>
                <a:r>
                  <a:rPr lang="en-US">
                    <a:latin typeface="Verdana" pitchFamily="34" charset="0"/>
                  </a:rPr>
                  <a:t>pus</a:t>
                </a:r>
                <a:endParaRPr lang="en-US" noProof="1">
                  <a:latin typeface="Verdana" pitchFamily="34" charset="0"/>
                </a:endParaRPr>
              </a:p>
            </p:txBody>
          </p:sp>
        </p:grpSp>
        <p:grpSp>
          <p:nvGrpSpPr>
            <p:cNvPr id="16" name="Group 47"/>
            <p:cNvGrpSpPr>
              <a:grpSpLocks/>
            </p:cNvGrpSpPr>
            <p:nvPr/>
          </p:nvGrpSpPr>
          <p:grpSpPr bwMode="auto">
            <a:xfrm>
              <a:off x="1968" y="1584"/>
              <a:ext cx="1497" cy="415"/>
              <a:chOff x="0" y="0"/>
              <a:chExt cx="20002" cy="20000"/>
            </a:xfrm>
          </p:grpSpPr>
          <p:sp>
            <p:nvSpPr>
              <p:cNvPr id="23" name="Freeform 48"/>
              <p:cNvSpPr>
                <a:spLocks/>
              </p:cNvSpPr>
              <p:nvPr/>
            </p:nvSpPr>
            <p:spPr bwMode="auto">
              <a:xfrm>
                <a:off x="0" y="0"/>
                <a:ext cx="4998" cy="20000"/>
              </a:xfrm>
              <a:custGeom>
                <a:avLst/>
                <a:gdLst/>
                <a:ahLst/>
                <a:cxnLst>
                  <a:cxn ang="0">
                    <a:pos x="0" y="19962"/>
                  </a:cxn>
                  <a:cxn ang="0">
                    <a:pos x="19962" y="0"/>
                  </a:cxn>
                </a:cxnLst>
                <a:rect l="0" t="0" r="r" b="b"/>
                <a:pathLst>
                  <a:path w="20000" h="20000">
                    <a:moveTo>
                      <a:pt x="0" y="19962"/>
                    </a:moveTo>
                    <a:lnTo>
                      <a:pt x="19962" y="0"/>
                    </a:lnTo>
                  </a:path>
                </a:pathLst>
              </a:custGeom>
              <a:solidFill>
                <a:srgbClr val="000000"/>
              </a:solidFill>
              <a:ln w="2540" cap="flat">
                <a:solidFill>
                  <a:srgbClr val="000000"/>
                </a:solidFill>
                <a:prstDash val="solid"/>
                <a:round/>
                <a:headEnd type="none" w="med" len="med"/>
                <a:tailEnd type="triangle" w="med" len="med"/>
              </a:ln>
              <a:effectLst/>
            </p:spPr>
            <p:txBody>
              <a:bodyPr/>
              <a:lstStyle/>
              <a:p>
                <a:endParaRPr lang="en-US"/>
              </a:p>
            </p:txBody>
          </p:sp>
          <p:sp>
            <p:nvSpPr>
              <p:cNvPr id="24" name="Freeform 49"/>
              <p:cNvSpPr>
                <a:spLocks/>
              </p:cNvSpPr>
              <p:nvPr/>
            </p:nvSpPr>
            <p:spPr bwMode="auto">
              <a:xfrm>
                <a:off x="14997" y="0"/>
                <a:ext cx="5005" cy="20000"/>
              </a:xfrm>
              <a:custGeom>
                <a:avLst/>
                <a:gdLst/>
                <a:ahLst/>
                <a:cxnLst>
                  <a:cxn ang="0">
                    <a:pos x="19962" y="19962"/>
                  </a:cxn>
                  <a:cxn ang="0">
                    <a:pos x="0" y="0"/>
                  </a:cxn>
                </a:cxnLst>
                <a:rect l="0" t="0" r="r" b="b"/>
                <a:pathLst>
                  <a:path w="20000" h="20000">
                    <a:moveTo>
                      <a:pt x="19962" y="19962"/>
                    </a:moveTo>
                    <a:lnTo>
                      <a:pt x="0" y="0"/>
                    </a:lnTo>
                  </a:path>
                </a:pathLst>
              </a:custGeom>
              <a:noFill/>
              <a:ln w="2540" cap="flat">
                <a:solidFill>
                  <a:srgbClr val="000000"/>
                </a:solidFill>
                <a:prstDash val="solid"/>
                <a:round/>
                <a:headEnd type="none" w="med" len="med"/>
                <a:tailEnd type="triangle" w="med" len="med"/>
              </a:ln>
              <a:effectLst/>
            </p:spPr>
            <p:txBody>
              <a:bodyPr/>
              <a:lstStyle/>
              <a:p>
                <a:endParaRPr lang="en-US"/>
              </a:p>
            </p:txBody>
          </p:sp>
        </p:grpSp>
        <p:grpSp>
          <p:nvGrpSpPr>
            <p:cNvPr id="17" name="Group 50"/>
            <p:cNvGrpSpPr>
              <a:grpSpLocks/>
            </p:cNvGrpSpPr>
            <p:nvPr/>
          </p:nvGrpSpPr>
          <p:grpSpPr bwMode="auto">
            <a:xfrm>
              <a:off x="701" y="2223"/>
              <a:ext cx="1440" cy="551"/>
              <a:chOff x="-767" y="0"/>
              <a:chExt cx="21534" cy="20000"/>
            </a:xfrm>
          </p:grpSpPr>
          <p:sp>
            <p:nvSpPr>
              <p:cNvPr id="20" name="Freeform 51"/>
              <p:cNvSpPr>
                <a:spLocks/>
              </p:cNvSpPr>
              <p:nvPr/>
            </p:nvSpPr>
            <p:spPr bwMode="auto">
              <a:xfrm>
                <a:off x="9991" y="0"/>
                <a:ext cx="11" cy="20000"/>
              </a:xfrm>
              <a:custGeom>
                <a:avLst/>
                <a:gdLst/>
                <a:ahLst/>
                <a:cxnLst>
                  <a:cxn ang="0">
                    <a:pos x="0" y="19971"/>
                  </a:cxn>
                  <a:cxn ang="0">
                    <a:pos x="0" y="0"/>
                  </a:cxn>
                </a:cxnLst>
                <a:rect l="0" t="0" r="r" b="b"/>
                <a:pathLst>
                  <a:path w="20000" h="20000">
                    <a:moveTo>
                      <a:pt x="0" y="19971"/>
                    </a:moveTo>
                    <a:lnTo>
                      <a:pt x="0" y="0"/>
                    </a:lnTo>
                  </a:path>
                </a:pathLst>
              </a:custGeom>
              <a:noFill/>
              <a:ln w="2540" cap="flat">
                <a:solidFill>
                  <a:srgbClr val="000000"/>
                </a:solidFill>
                <a:prstDash val="solid"/>
                <a:round/>
                <a:headEnd type="none" w="med" len="med"/>
                <a:tailEnd type="triangle" w="med" len="med"/>
              </a:ln>
              <a:effectLst/>
            </p:spPr>
            <p:txBody>
              <a:bodyPr/>
              <a:lstStyle/>
              <a:p>
                <a:endParaRPr lang="en-US"/>
              </a:p>
            </p:txBody>
          </p:sp>
          <p:sp>
            <p:nvSpPr>
              <p:cNvPr id="21" name="Freeform 52"/>
              <p:cNvSpPr>
                <a:spLocks/>
              </p:cNvSpPr>
              <p:nvPr/>
            </p:nvSpPr>
            <p:spPr bwMode="auto">
              <a:xfrm>
                <a:off x="-767" y="0"/>
                <a:ext cx="7377" cy="20000"/>
              </a:xfrm>
              <a:custGeom>
                <a:avLst/>
                <a:gdLst/>
                <a:ahLst/>
                <a:cxnLst>
                  <a:cxn ang="0">
                    <a:pos x="0" y="19971"/>
                  </a:cxn>
                  <a:cxn ang="0">
                    <a:pos x="19971" y="0"/>
                  </a:cxn>
                </a:cxnLst>
                <a:rect l="0" t="0" r="r" b="b"/>
                <a:pathLst>
                  <a:path w="20000" h="20000">
                    <a:moveTo>
                      <a:pt x="0" y="19971"/>
                    </a:moveTo>
                    <a:lnTo>
                      <a:pt x="19971" y="0"/>
                    </a:lnTo>
                  </a:path>
                </a:pathLst>
              </a:custGeom>
              <a:noFill/>
              <a:ln w="2540" cap="flat">
                <a:solidFill>
                  <a:srgbClr val="000000"/>
                </a:solidFill>
                <a:prstDash val="solid"/>
                <a:round/>
                <a:headEnd type="none" w="med" len="med"/>
                <a:tailEnd type="triangle" w="med" len="med"/>
              </a:ln>
              <a:effectLst/>
            </p:spPr>
            <p:txBody>
              <a:bodyPr/>
              <a:lstStyle/>
              <a:p>
                <a:endParaRPr lang="en-US"/>
              </a:p>
            </p:txBody>
          </p:sp>
          <p:sp>
            <p:nvSpPr>
              <p:cNvPr id="22" name="Freeform 53"/>
              <p:cNvSpPr>
                <a:spLocks/>
              </p:cNvSpPr>
              <p:nvPr/>
            </p:nvSpPr>
            <p:spPr bwMode="auto">
              <a:xfrm>
                <a:off x="13394" y="0"/>
                <a:ext cx="7373" cy="20000"/>
              </a:xfrm>
              <a:custGeom>
                <a:avLst/>
                <a:gdLst/>
                <a:ahLst/>
                <a:cxnLst>
                  <a:cxn ang="0">
                    <a:pos x="19971" y="19971"/>
                  </a:cxn>
                  <a:cxn ang="0">
                    <a:pos x="0" y="0"/>
                  </a:cxn>
                </a:cxnLst>
                <a:rect l="0" t="0" r="r" b="b"/>
                <a:pathLst>
                  <a:path w="20000" h="20000">
                    <a:moveTo>
                      <a:pt x="19971" y="19971"/>
                    </a:moveTo>
                    <a:lnTo>
                      <a:pt x="0" y="0"/>
                    </a:lnTo>
                  </a:path>
                </a:pathLst>
              </a:custGeom>
              <a:noFill/>
              <a:ln w="2540" cap="flat">
                <a:solidFill>
                  <a:srgbClr val="000000"/>
                </a:solidFill>
                <a:prstDash val="solid"/>
                <a:round/>
                <a:headEnd type="none" w="med" len="med"/>
                <a:tailEnd type="triangle" w="med" len="med"/>
              </a:ln>
              <a:effectLst/>
            </p:spPr>
            <p:txBody>
              <a:bodyPr/>
              <a:lstStyle/>
              <a:p>
                <a:endParaRPr lang="en-US"/>
              </a:p>
            </p:txBody>
          </p:sp>
        </p:grpSp>
        <p:sp>
          <p:nvSpPr>
            <p:cNvPr id="18" name="Freeform 54"/>
            <p:cNvSpPr>
              <a:spLocks/>
            </p:cNvSpPr>
            <p:nvPr/>
          </p:nvSpPr>
          <p:spPr bwMode="auto">
            <a:xfrm>
              <a:off x="3336" y="2223"/>
              <a:ext cx="493" cy="551"/>
            </a:xfrm>
            <a:custGeom>
              <a:avLst/>
              <a:gdLst/>
              <a:ahLst/>
              <a:cxnLst>
                <a:cxn ang="0">
                  <a:pos x="0" y="19971"/>
                </a:cxn>
                <a:cxn ang="0">
                  <a:pos x="19971" y="0"/>
                </a:cxn>
              </a:cxnLst>
              <a:rect l="0" t="0" r="r" b="b"/>
              <a:pathLst>
                <a:path w="20000" h="20000">
                  <a:moveTo>
                    <a:pt x="0" y="19971"/>
                  </a:moveTo>
                  <a:lnTo>
                    <a:pt x="19971" y="0"/>
                  </a:lnTo>
                </a:path>
              </a:pathLst>
            </a:custGeom>
            <a:noFill/>
            <a:ln w="2540" cap="flat">
              <a:solidFill>
                <a:srgbClr val="000000"/>
              </a:solidFill>
              <a:prstDash val="solid"/>
              <a:round/>
              <a:headEnd type="none" w="med" len="med"/>
              <a:tailEnd type="triangle" w="med" len="med"/>
            </a:ln>
            <a:effectLst/>
          </p:spPr>
          <p:txBody>
            <a:bodyPr/>
            <a:lstStyle/>
            <a:p>
              <a:endParaRPr lang="en-US"/>
            </a:p>
          </p:txBody>
        </p:sp>
        <p:sp>
          <p:nvSpPr>
            <p:cNvPr id="19" name="Freeform 55"/>
            <p:cNvSpPr>
              <a:spLocks/>
            </p:cNvSpPr>
            <p:nvPr/>
          </p:nvSpPr>
          <p:spPr bwMode="auto">
            <a:xfrm>
              <a:off x="4282" y="2223"/>
              <a:ext cx="493" cy="551"/>
            </a:xfrm>
            <a:custGeom>
              <a:avLst/>
              <a:gdLst/>
              <a:ahLst/>
              <a:cxnLst>
                <a:cxn ang="0">
                  <a:pos x="19971" y="19971"/>
                </a:cxn>
                <a:cxn ang="0">
                  <a:pos x="0" y="0"/>
                </a:cxn>
              </a:cxnLst>
              <a:rect l="0" t="0" r="r" b="b"/>
              <a:pathLst>
                <a:path w="20000" h="20000">
                  <a:moveTo>
                    <a:pt x="19971" y="19971"/>
                  </a:moveTo>
                  <a:lnTo>
                    <a:pt x="0" y="0"/>
                  </a:lnTo>
                </a:path>
              </a:pathLst>
            </a:custGeom>
            <a:noFill/>
            <a:ln w="2540" cap="flat">
              <a:solidFill>
                <a:srgbClr val="000000"/>
              </a:solidFill>
              <a:prstDash val="solid"/>
              <a:round/>
              <a:headEnd type="none" w="med" len="med"/>
              <a:tailEnd type="triangle" w="med" len="med"/>
            </a:ln>
            <a:effectLst/>
          </p:spPr>
          <p:txBody>
            <a:bodyPr/>
            <a:lstStyle/>
            <a:p>
              <a:endParaRPr lang="en-US"/>
            </a:p>
          </p:txBody>
        </p:sp>
      </p:grpSp>
      <p:sp>
        <p:nvSpPr>
          <p:cNvPr id="60" name="Rectangle 4"/>
          <p:cNvSpPr>
            <a:spLocks noChangeArrowheads="1"/>
          </p:cNvSpPr>
          <p:nvPr/>
        </p:nvSpPr>
        <p:spPr bwMode="auto">
          <a:xfrm>
            <a:off x="4134439" y="2519037"/>
            <a:ext cx="1524000" cy="6096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TW">
                <a:solidFill>
                  <a:srgbClr val="FFFF00"/>
                </a:solidFill>
                <a:ea typeface="新細明體" pitchFamily="18" charset="-120"/>
              </a:rPr>
              <a:t>Rectangle</a:t>
            </a:r>
          </a:p>
        </p:txBody>
      </p:sp>
    </p:spTree>
    <p:extLst>
      <p:ext uri="{BB962C8B-B14F-4D97-AF65-F5344CB8AC3E}">
        <p14:creationId xmlns:p14="http://schemas.microsoft.com/office/powerpoint/2010/main" val="3245346092"/>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Kế thừa (inheritance)</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solidFill>
                  <a:srgbClr val="0000FF"/>
                </a:solidFill>
                <a:latin typeface="+mj-lt"/>
                <a:cs typeface="Tahoma" charset="0"/>
              </a:rPr>
              <a:t>Kế thừa </a:t>
            </a:r>
            <a:r>
              <a:rPr lang="vi-VN">
                <a:latin typeface="+mj-lt"/>
                <a:cs typeface="Tahoma" charset="0"/>
              </a:rPr>
              <a:t>là một đặc điểm của</a:t>
            </a:r>
            <a:r>
              <a:rPr lang="en-US">
                <a:latin typeface="+mj-lt"/>
                <a:cs typeface="Tahoma" charset="0"/>
              </a:rPr>
              <a:t> các</a:t>
            </a:r>
            <a:r>
              <a:rPr lang="vi-VN">
                <a:latin typeface="+mj-lt"/>
                <a:cs typeface="Tahoma" charset="0"/>
              </a:rPr>
              <a:t> ngôn ngữ</a:t>
            </a:r>
            <a:r>
              <a:rPr lang="en-US">
                <a:latin typeface="+mj-lt"/>
                <a:cs typeface="Tahoma" charset="0"/>
              </a:rPr>
              <a:t> OOP</a:t>
            </a:r>
            <a:r>
              <a:rPr lang="vi-VN">
                <a:latin typeface="+mj-lt"/>
                <a:cs typeface="Tahoma" charset="0"/>
              </a:rPr>
              <a:t> dùng để biểu diễn mối </a:t>
            </a:r>
            <a:r>
              <a:rPr lang="vi-VN">
                <a:solidFill>
                  <a:srgbClr val="FF0000"/>
                </a:solidFill>
                <a:latin typeface="+mj-lt"/>
                <a:cs typeface="Tahoma" charset="0"/>
              </a:rPr>
              <a:t>quan hệ đặc biệt hóa – tổng quát hóa</a:t>
            </a:r>
            <a:r>
              <a:rPr lang="vi-VN">
                <a:latin typeface="+mj-lt"/>
                <a:cs typeface="Tahoma" charset="0"/>
              </a:rPr>
              <a:t> giữa các lớp. Các lớp được trừu tượng hóa và được tổ chức thành một sơ đồ phân cấp lớp.</a:t>
            </a:r>
          </a:p>
          <a:p>
            <a:pPr algn="just">
              <a:lnSpc>
                <a:spcPct val="120000"/>
              </a:lnSpc>
              <a:spcBef>
                <a:spcPts val="300"/>
              </a:spcBef>
              <a:spcAft>
                <a:spcPts val="300"/>
              </a:spcAft>
            </a:pPr>
            <a:r>
              <a:rPr lang="vi-VN">
                <a:latin typeface="+mj-lt"/>
                <a:cs typeface="Tahoma" charset="0"/>
              </a:rPr>
              <a:t>Sự kế thừa là một mức cao hơn của </a:t>
            </a:r>
            <a:r>
              <a:rPr lang="vi-VN">
                <a:solidFill>
                  <a:srgbClr val="0000FF"/>
                </a:solidFill>
                <a:latin typeface="+mj-lt"/>
                <a:cs typeface="Tahoma" charset="0"/>
              </a:rPr>
              <a:t>trừu tượng hóa</a:t>
            </a:r>
            <a:r>
              <a:rPr lang="vi-VN">
                <a:latin typeface="+mj-lt"/>
                <a:cs typeface="Tahoma" charset="0"/>
              </a:rPr>
              <a:t>, cung cấp một cơ chế gom chung các lớp có liên quan với nhau thành một mức khái quát hóa đặc trưng cho toàn bộ các lớp nói trên.</a:t>
            </a:r>
          </a:p>
        </p:txBody>
      </p:sp>
    </p:spTree>
    <p:extLst>
      <p:ext uri="{BB962C8B-B14F-4D97-AF65-F5344CB8AC3E}">
        <p14:creationId xmlns:p14="http://schemas.microsoft.com/office/powerpoint/2010/main" val="2219581480"/>
      </p:ext>
    </p:extLst>
  </p:cSld>
  <p:clrMapOvr>
    <a:masterClrMapping/>
  </p:clrMapOvr>
  <p:transition advClick="0">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Kế thừa (inheritance)</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Các lớp với </a:t>
            </a:r>
            <a:r>
              <a:rPr lang="vi-VN">
                <a:solidFill>
                  <a:srgbClr val="0000FF"/>
                </a:solidFill>
                <a:latin typeface="+mj-lt"/>
                <a:cs typeface="Tahoma" charset="0"/>
              </a:rPr>
              <a:t>các đặc điểm tương tự nhau </a:t>
            </a:r>
            <a:r>
              <a:rPr lang="vi-VN">
                <a:latin typeface="+mj-lt"/>
                <a:cs typeface="Tahoma" charset="0"/>
              </a:rPr>
              <a:t>có thể được tổ chức thành một </a:t>
            </a:r>
            <a:r>
              <a:rPr lang="vi-VN">
                <a:solidFill>
                  <a:srgbClr val="0000FF"/>
                </a:solidFill>
                <a:latin typeface="+mj-lt"/>
                <a:cs typeface="Tahoma" charset="0"/>
              </a:rPr>
              <a:t>sơ đồ phân cấp kế thừa</a:t>
            </a:r>
            <a:r>
              <a:rPr lang="vi-VN">
                <a:latin typeface="+mj-lt"/>
                <a:cs typeface="Tahoma" charset="0"/>
              </a:rPr>
              <a:t> (cây kế thừa).</a:t>
            </a:r>
          </a:p>
          <a:p>
            <a:pPr algn="just">
              <a:lnSpc>
                <a:spcPct val="120000"/>
              </a:lnSpc>
              <a:spcBef>
                <a:spcPts val="300"/>
              </a:spcBef>
              <a:spcAft>
                <a:spcPts val="300"/>
              </a:spcAft>
            </a:pPr>
            <a:r>
              <a:rPr lang="vi-VN">
                <a:latin typeface="+mj-lt"/>
                <a:cs typeface="Tahoma" charset="0"/>
              </a:rPr>
              <a:t>Quan hệ </a:t>
            </a:r>
            <a:r>
              <a:rPr lang="vi-VN">
                <a:solidFill>
                  <a:srgbClr val="0000FF"/>
                </a:solidFill>
                <a:latin typeface="+mj-lt"/>
                <a:cs typeface="Tahoma" charset="0"/>
              </a:rPr>
              <a:t>“là 1”</a:t>
            </a:r>
            <a:r>
              <a:rPr lang="vi-VN">
                <a:latin typeface="+mj-lt"/>
                <a:cs typeface="Tahoma" charset="0"/>
              </a:rPr>
              <a:t>: Kế thừa được sử dụng thông dụng nhất để biểu diễn quan hệ “là 1”.</a:t>
            </a:r>
          </a:p>
          <a:p>
            <a:pPr lvl="1" algn="just">
              <a:lnSpc>
                <a:spcPct val="120000"/>
              </a:lnSpc>
              <a:spcBef>
                <a:spcPts val="300"/>
              </a:spcBef>
              <a:spcAft>
                <a:spcPts val="300"/>
              </a:spcAft>
            </a:pPr>
            <a:r>
              <a:rPr lang="vi-VN">
                <a:latin typeface="+mj-lt"/>
                <a:cs typeface="Tahoma" charset="0"/>
              </a:rPr>
              <a:t>Một sinh viên là một người</a:t>
            </a:r>
          </a:p>
          <a:p>
            <a:pPr lvl="1" algn="just">
              <a:lnSpc>
                <a:spcPct val="120000"/>
              </a:lnSpc>
              <a:spcBef>
                <a:spcPts val="300"/>
              </a:spcBef>
              <a:spcAft>
                <a:spcPts val="300"/>
              </a:spcAft>
            </a:pPr>
            <a:r>
              <a:rPr lang="vi-VN">
                <a:latin typeface="+mj-lt"/>
                <a:cs typeface="Tahoma" charset="0"/>
              </a:rPr>
              <a:t>Một hình tròn là một hình ellipse</a:t>
            </a:r>
          </a:p>
          <a:p>
            <a:pPr lvl="1" algn="just">
              <a:lnSpc>
                <a:spcPct val="120000"/>
              </a:lnSpc>
              <a:spcBef>
                <a:spcPts val="300"/>
              </a:spcBef>
              <a:spcAft>
                <a:spcPts val="300"/>
              </a:spcAft>
            </a:pPr>
            <a:r>
              <a:rPr lang="vi-VN">
                <a:latin typeface="+mj-lt"/>
                <a:cs typeface="Tahoma" charset="0"/>
              </a:rPr>
              <a:t>Một tam giác là một đa giác</a:t>
            </a:r>
          </a:p>
          <a:p>
            <a:pPr lvl="1" algn="just">
              <a:lnSpc>
                <a:spcPct val="120000"/>
              </a:lnSpc>
              <a:spcBef>
                <a:spcPts val="300"/>
              </a:spcBef>
              <a:spcAft>
                <a:spcPts val="300"/>
              </a:spcAft>
            </a:pPr>
            <a:r>
              <a:rPr lang="vi-VN">
                <a:latin typeface="+mj-lt"/>
                <a:cs typeface="Tahoma" charset="0"/>
              </a:rPr>
              <a:t>…</a:t>
            </a:r>
          </a:p>
        </p:txBody>
      </p:sp>
    </p:spTree>
    <p:extLst>
      <p:ext uri="{BB962C8B-B14F-4D97-AF65-F5344CB8AC3E}">
        <p14:creationId xmlns:p14="http://schemas.microsoft.com/office/powerpoint/2010/main" val="854593559"/>
      </p:ext>
    </p:extLst>
  </p:cSld>
  <p:clrMapOvr>
    <a:masterClrMapping/>
  </p:clrMapOvr>
  <p:transition advClick="0">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Kế thừa (inheritance)</a:t>
            </a:r>
            <a:endParaRPr lang="en-US" sz="4000" b="1" dirty="0">
              <a:cs typeface="Tahoma" charset="0"/>
            </a:endParaRPr>
          </a:p>
        </p:txBody>
      </p:sp>
      <p:sp>
        <p:nvSpPr>
          <p:cNvPr id="9219" name="Rectangle 3"/>
          <p:cNvSpPr>
            <a:spLocks noGrp="1" noChangeArrowheads="1"/>
          </p:cNvSpPr>
          <p:nvPr>
            <p:ph idx="1"/>
          </p:nvPr>
        </p:nvSpPr>
        <p:spPr bwMode="auto">
          <a:xfrm>
            <a:off x="2124959" y="821531"/>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dirty="0">
                <a:latin typeface="+mj-lt"/>
                <a:cs typeface="Tahoma" charset="0"/>
              </a:rPr>
              <a:t>Hãy vẽ cây kế thừa cho các lớp đối tượng sau:</a:t>
            </a:r>
            <a:endParaRPr lang="en-US" dirty="0">
              <a:latin typeface="+mj-lt"/>
              <a:cs typeface="Tahoma" charset="0"/>
            </a:endParaRPr>
          </a:p>
          <a:p>
            <a:pPr lvl="1" algn="just">
              <a:lnSpc>
                <a:spcPct val="114000"/>
              </a:lnSpc>
              <a:spcBef>
                <a:spcPts val="300"/>
              </a:spcBef>
              <a:spcAft>
                <a:spcPts val="300"/>
              </a:spcAft>
            </a:pPr>
            <a:r>
              <a:rPr lang="vi-VN" dirty="0">
                <a:latin typeface="+mj-lt"/>
                <a:cs typeface="Tahoma" charset="0"/>
              </a:rPr>
              <a:t>Lớp XEDAP</a:t>
            </a:r>
          </a:p>
          <a:p>
            <a:pPr lvl="1" algn="just">
              <a:lnSpc>
                <a:spcPct val="114000"/>
              </a:lnSpc>
              <a:spcBef>
                <a:spcPts val="300"/>
              </a:spcBef>
              <a:spcAft>
                <a:spcPts val="300"/>
              </a:spcAft>
            </a:pPr>
            <a:r>
              <a:rPr lang="vi-VN" dirty="0">
                <a:latin typeface="+mj-lt"/>
                <a:cs typeface="Tahoma" charset="0"/>
              </a:rPr>
              <a:t>Lớp XEGANMAY</a:t>
            </a:r>
          </a:p>
          <a:p>
            <a:pPr lvl="1" algn="just">
              <a:lnSpc>
                <a:spcPct val="114000"/>
              </a:lnSpc>
              <a:spcBef>
                <a:spcPts val="300"/>
              </a:spcBef>
              <a:spcAft>
                <a:spcPts val="300"/>
              </a:spcAft>
            </a:pPr>
            <a:r>
              <a:rPr lang="vi-VN" dirty="0">
                <a:latin typeface="+mj-lt"/>
                <a:cs typeface="Tahoma" charset="0"/>
              </a:rPr>
              <a:t>Lớp XEHOI</a:t>
            </a:r>
          </a:p>
          <a:p>
            <a:pPr lvl="1" algn="just">
              <a:lnSpc>
                <a:spcPct val="114000"/>
              </a:lnSpc>
              <a:spcBef>
                <a:spcPts val="300"/>
              </a:spcBef>
              <a:spcAft>
                <a:spcPts val="300"/>
              </a:spcAft>
            </a:pPr>
            <a:r>
              <a:rPr lang="vi-VN" dirty="0">
                <a:latin typeface="+mj-lt"/>
                <a:cs typeface="Tahoma" charset="0"/>
              </a:rPr>
              <a:t>Lớp XEHAIBANH</a:t>
            </a:r>
          </a:p>
          <a:p>
            <a:pPr lvl="1" algn="just">
              <a:lnSpc>
                <a:spcPct val="114000"/>
              </a:lnSpc>
              <a:spcBef>
                <a:spcPts val="300"/>
              </a:spcBef>
              <a:spcAft>
                <a:spcPts val="300"/>
              </a:spcAft>
            </a:pPr>
            <a:r>
              <a:rPr lang="vi-VN" dirty="0">
                <a:latin typeface="+mj-lt"/>
                <a:cs typeface="Tahoma" charset="0"/>
              </a:rPr>
              <a:t>Lớp XETAINHE</a:t>
            </a:r>
          </a:p>
          <a:p>
            <a:pPr lvl="1" algn="just">
              <a:lnSpc>
                <a:spcPct val="114000"/>
              </a:lnSpc>
              <a:spcBef>
                <a:spcPts val="300"/>
              </a:spcBef>
              <a:spcAft>
                <a:spcPts val="300"/>
              </a:spcAft>
            </a:pPr>
            <a:r>
              <a:rPr lang="vi-VN" dirty="0">
                <a:latin typeface="+mj-lt"/>
                <a:cs typeface="Tahoma" charset="0"/>
              </a:rPr>
              <a:t>Lớp XELAM</a:t>
            </a:r>
          </a:p>
          <a:p>
            <a:pPr lvl="1" algn="just">
              <a:lnSpc>
                <a:spcPct val="114000"/>
              </a:lnSpc>
              <a:spcBef>
                <a:spcPts val="300"/>
              </a:spcBef>
              <a:spcAft>
                <a:spcPts val="300"/>
              </a:spcAft>
            </a:pPr>
            <a:r>
              <a:rPr lang="vi-VN" dirty="0">
                <a:latin typeface="+mj-lt"/>
                <a:cs typeface="Tahoma" charset="0"/>
              </a:rPr>
              <a:t>Lớp XE</a:t>
            </a:r>
          </a:p>
          <a:p>
            <a:pPr lvl="1" algn="just">
              <a:lnSpc>
                <a:spcPct val="114000"/>
              </a:lnSpc>
              <a:spcBef>
                <a:spcPts val="300"/>
              </a:spcBef>
              <a:spcAft>
                <a:spcPts val="300"/>
              </a:spcAft>
            </a:pPr>
            <a:r>
              <a:rPr lang="vi-VN" dirty="0">
                <a:latin typeface="+mj-lt"/>
                <a:cs typeface="Tahoma" charset="0"/>
              </a:rPr>
              <a:t>Lớp XEBABANH</a:t>
            </a:r>
          </a:p>
          <a:p>
            <a:pPr lvl="1" algn="just">
              <a:lnSpc>
                <a:spcPct val="114000"/>
              </a:lnSpc>
              <a:spcBef>
                <a:spcPts val="300"/>
              </a:spcBef>
              <a:spcAft>
                <a:spcPts val="300"/>
              </a:spcAft>
            </a:pPr>
            <a:r>
              <a:rPr lang="vi-VN" dirty="0">
                <a:latin typeface="+mj-lt"/>
                <a:cs typeface="Tahoma" charset="0"/>
              </a:rPr>
              <a:t>Lớp XEBONBANH</a:t>
            </a:r>
          </a:p>
          <a:p>
            <a:pPr lvl="1" algn="just">
              <a:lnSpc>
                <a:spcPct val="114000"/>
              </a:lnSpc>
              <a:spcBef>
                <a:spcPts val="300"/>
              </a:spcBef>
              <a:spcAft>
                <a:spcPts val="300"/>
              </a:spcAft>
            </a:pPr>
            <a:r>
              <a:rPr lang="vi-VN" dirty="0">
                <a:latin typeface="+mj-lt"/>
                <a:cs typeface="Tahoma" charset="0"/>
              </a:rPr>
              <a:t>Lớp XEXICHLO</a:t>
            </a:r>
          </a:p>
        </p:txBody>
      </p:sp>
    </p:spTree>
    <p:extLst>
      <p:ext uri="{BB962C8B-B14F-4D97-AF65-F5344CB8AC3E}">
        <p14:creationId xmlns:p14="http://schemas.microsoft.com/office/powerpoint/2010/main" val="466532323"/>
      </p:ext>
    </p:extLst>
  </p:cSld>
  <p:clrMapOvr>
    <a:masterClrMapping/>
  </p:clrMapOvr>
  <p:transition advClick="0">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Lợi ích của kế thừa</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Kế thừa cho phép </a:t>
            </a:r>
            <a:r>
              <a:rPr lang="vi-VN">
                <a:solidFill>
                  <a:srgbClr val="0000FF"/>
                </a:solidFill>
                <a:latin typeface="+mj-lt"/>
                <a:cs typeface="Tahoma" charset="0"/>
              </a:rPr>
              <a:t>xây dựng lớp mới </a:t>
            </a:r>
            <a:r>
              <a:rPr lang="vi-VN">
                <a:latin typeface="+mj-lt"/>
                <a:cs typeface="Tahoma" charset="0"/>
              </a:rPr>
              <a:t>từ lớp đã có.</a:t>
            </a:r>
          </a:p>
          <a:p>
            <a:pPr algn="just">
              <a:lnSpc>
                <a:spcPct val="120000"/>
              </a:lnSpc>
              <a:spcBef>
                <a:spcPts val="300"/>
              </a:spcBef>
              <a:spcAft>
                <a:spcPts val="300"/>
              </a:spcAft>
            </a:pPr>
            <a:r>
              <a:rPr lang="vi-VN">
                <a:latin typeface="+mj-lt"/>
                <a:cs typeface="Tahoma" charset="0"/>
              </a:rPr>
              <a:t>Kế thừa cho phép tổ chức các lớp </a:t>
            </a:r>
            <a:r>
              <a:rPr lang="vi-VN">
                <a:solidFill>
                  <a:srgbClr val="0000FF"/>
                </a:solidFill>
                <a:latin typeface="+mj-lt"/>
                <a:cs typeface="Tahoma" charset="0"/>
              </a:rPr>
              <a:t>chia sẻ mã chương trình chung</a:t>
            </a:r>
            <a:r>
              <a:rPr lang="vi-VN">
                <a:latin typeface="+mj-lt"/>
                <a:cs typeface="Tahoma" charset="0"/>
              </a:rPr>
              <a:t>, nhờ vậy có thể dễ dàng sửa chữa, nâng cấp hệ thống.</a:t>
            </a:r>
            <a:endParaRPr lang="en-US">
              <a:latin typeface="+mj-lt"/>
              <a:cs typeface="Tahoma" charset="0"/>
            </a:endParaRPr>
          </a:p>
          <a:p>
            <a:pPr algn="just">
              <a:lnSpc>
                <a:spcPct val="120000"/>
              </a:lnSpc>
              <a:spcBef>
                <a:spcPts val="300"/>
              </a:spcBef>
              <a:spcAft>
                <a:spcPts val="300"/>
              </a:spcAft>
            </a:pPr>
            <a:r>
              <a:rPr lang="vi-VN">
                <a:latin typeface="+mj-lt"/>
                <a:cs typeface="Tahoma" charset="0"/>
              </a:rPr>
              <a:t>Cho phép định nghĩa lớp mới từ lớp đã có.</a:t>
            </a:r>
          </a:p>
          <a:p>
            <a:pPr lvl="1" algn="just">
              <a:lnSpc>
                <a:spcPct val="120000"/>
              </a:lnSpc>
              <a:spcBef>
                <a:spcPts val="300"/>
              </a:spcBef>
              <a:spcAft>
                <a:spcPts val="300"/>
              </a:spcAft>
            </a:pPr>
            <a:r>
              <a:rPr lang="vi-VN">
                <a:latin typeface="+mj-lt"/>
                <a:cs typeface="Tahoma" charset="0"/>
              </a:rPr>
              <a:t>Lớp mới gọi là </a:t>
            </a:r>
            <a:r>
              <a:rPr lang="vi-VN">
                <a:solidFill>
                  <a:srgbClr val="FF0000"/>
                </a:solidFill>
                <a:latin typeface="+mj-lt"/>
                <a:cs typeface="Tahoma" charset="0"/>
              </a:rPr>
              <a:t>lớp con (subclass)</a:t>
            </a:r>
            <a:r>
              <a:rPr lang="vi-VN">
                <a:latin typeface="+mj-lt"/>
                <a:cs typeface="Tahoma" charset="0"/>
              </a:rPr>
              <a:t> hay </a:t>
            </a:r>
            <a:r>
              <a:rPr lang="vi-VN">
                <a:solidFill>
                  <a:srgbClr val="FF0000"/>
                </a:solidFill>
                <a:latin typeface="+mj-lt"/>
                <a:cs typeface="Tahoma" charset="0"/>
              </a:rPr>
              <a:t>lớp dẫn xuất (derived class)</a:t>
            </a:r>
            <a:r>
              <a:rPr lang="en-US">
                <a:solidFill>
                  <a:srgbClr val="FF0000"/>
                </a:solidFill>
                <a:latin typeface="+mj-lt"/>
                <a:cs typeface="Tahoma" charset="0"/>
              </a:rPr>
              <a:t>.</a:t>
            </a:r>
            <a:endParaRPr lang="vi-VN">
              <a:solidFill>
                <a:srgbClr val="FF0000"/>
              </a:solidFill>
              <a:latin typeface="+mj-lt"/>
              <a:cs typeface="Tahoma" charset="0"/>
            </a:endParaRPr>
          </a:p>
          <a:p>
            <a:pPr lvl="1" algn="just">
              <a:lnSpc>
                <a:spcPct val="120000"/>
              </a:lnSpc>
              <a:spcBef>
                <a:spcPts val="300"/>
              </a:spcBef>
              <a:spcAft>
                <a:spcPts val="300"/>
              </a:spcAft>
            </a:pPr>
            <a:r>
              <a:rPr lang="vi-VN">
                <a:latin typeface="+mj-lt"/>
                <a:cs typeface="Tahoma" charset="0"/>
              </a:rPr>
              <a:t>Lớp đã có gọi là </a:t>
            </a:r>
            <a:r>
              <a:rPr lang="vi-VN">
                <a:solidFill>
                  <a:srgbClr val="FF0000"/>
                </a:solidFill>
                <a:latin typeface="+mj-lt"/>
                <a:cs typeface="Tahoma" charset="0"/>
              </a:rPr>
              <a:t>lớp cha (superclass) </a:t>
            </a:r>
            <a:r>
              <a:rPr lang="vi-VN">
                <a:latin typeface="+mj-lt"/>
                <a:cs typeface="Tahoma" charset="0"/>
              </a:rPr>
              <a:t>hay </a:t>
            </a:r>
            <a:r>
              <a:rPr lang="vi-VN">
                <a:solidFill>
                  <a:srgbClr val="FF0000"/>
                </a:solidFill>
                <a:latin typeface="+mj-lt"/>
                <a:cs typeface="Tahoma" charset="0"/>
              </a:rPr>
              <a:t>lớp cơ sở (base class</a:t>
            </a:r>
            <a:r>
              <a:rPr lang="en-US">
                <a:solidFill>
                  <a:srgbClr val="FF0000"/>
                </a:solidFill>
                <a:latin typeface="+mj-lt"/>
                <a:cs typeface="Tahoma" charset="0"/>
              </a:rPr>
              <a:t>).</a:t>
            </a:r>
            <a:endParaRPr lang="vi-VN">
              <a:latin typeface="+mj-lt"/>
              <a:cs typeface="Tahoma" charset="0"/>
            </a:endParaRPr>
          </a:p>
        </p:txBody>
      </p:sp>
    </p:spTree>
    <p:extLst>
      <p:ext uri="{BB962C8B-B14F-4D97-AF65-F5344CB8AC3E}">
        <p14:creationId xmlns:p14="http://schemas.microsoft.com/office/powerpoint/2010/main" val="2027564588"/>
      </p:ext>
    </p:extLst>
  </p:cSld>
  <p:clrMapOvr>
    <a:masterClrMapping/>
  </p:clrMapOvr>
  <p:transition advClick="0">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Lợi ích của kế thừa</a:t>
            </a:r>
            <a:endParaRPr lang="en-US" sz="4000" b="1" dirty="0">
              <a:cs typeface="Tahoma" charset="0"/>
            </a:endParaRPr>
          </a:p>
        </p:txBody>
      </p:sp>
      <p:pic>
        <p:nvPicPr>
          <p:cNvPr id="5" name="Picture 6"/>
          <p:cNvPicPr>
            <a:picLocks noChangeAspect="1" noChangeArrowheads="1"/>
          </p:cNvPicPr>
          <p:nvPr/>
        </p:nvPicPr>
        <p:blipFill>
          <a:blip r:embed="rId3" cstate="print"/>
          <a:srcRect/>
          <a:stretch>
            <a:fillRect/>
          </a:stretch>
        </p:blipFill>
        <p:spPr bwMode="auto">
          <a:xfrm>
            <a:off x="2590800" y="1600200"/>
            <a:ext cx="7285296" cy="4343400"/>
          </a:xfrm>
          <a:prstGeom prst="rect">
            <a:avLst/>
          </a:prstGeom>
          <a:noFill/>
          <a:ln w="9525">
            <a:noFill/>
            <a:miter lim="800000"/>
            <a:headEnd/>
            <a:tailEnd/>
          </a:ln>
        </p:spPr>
      </p:pic>
    </p:spTree>
    <p:extLst>
      <p:ext uri="{BB962C8B-B14F-4D97-AF65-F5344CB8AC3E}">
        <p14:creationId xmlns:p14="http://schemas.microsoft.com/office/powerpoint/2010/main" val="3892586501"/>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Cú pháp kế thừa</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Cú pháp kế thừa:</a:t>
            </a:r>
            <a:endParaRPr lang="vi-VN">
              <a:latin typeface="+mj-lt"/>
              <a:cs typeface="Tahoma" charset="0"/>
            </a:endParaRPr>
          </a:p>
          <a:p>
            <a:pPr marL="400048" lvl="1" indent="0" algn="just">
              <a:lnSpc>
                <a:spcPct val="120000"/>
              </a:lnSpc>
              <a:spcBef>
                <a:spcPts val="300"/>
              </a:spcBef>
              <a:spcAft>
                <a:spcPts val="300"/>
              </a:spcAft>
              <a:buNone/>
            </a:pPr>
            <a:r>
              <a:rPr lang="vi-VN">
                <a:solidFill>
                  <a:srgbClr val="0000FF"/>
                </a:solidFill>
                <a:latin typeface="+mj-lt"/>
                <a:cs typeface="Tahoma" charset="0"/>
              </a:rPr>
              <a:t>class</a:t>
            </a:r>
            <a:r>
              <a:rPr lang="vi-VN">
                <a:latin typeface="+mj-lt"/>
                <a:cs typeface="Tahoma" charset="0"/>
              </a:rPr>
              <a:t> </a:t>
            </a:r>
            <a:r>
              <a:rPr lang="vi-VN">
                <a:solidFill>
                  <a:srgbClr val="FF0000"/>
                </a:solidFill>
                <a:latin typeface="+mj-lt"/>
                <a:cs typeface="Tahoma" charset="0"/>
              </a:rPr>
              <a:t>SuperClass</a:t>
            </a:r>
            <a:r>
              <a:rPr lang="vi-VN">
                <a:latin typeface="+mj-lt"/>
                <a:cs typeface="Tahoma" charset="0"/>
              </a:rPr>
              <a:t>{</a:t>
            </a:r>
          </a:p>
          <a:p>
            <a:pPr marL="400048" lvl="1" indent="0" algn="just">
              <a:lnSpc>
                <a:spcPct val="120000"/>
              </a:lnSpc>
              <a:spcBef>
                <a:spcPts val="300"/>
              </a:spcBef>
              <a:spcAft>
                <a:spcPts val="300"/>
              </a:spcAft>
              <a:buNone/>
            </a:pPr>
            <a:r>
              <a:rPr lang="vi-VN">
                <a:latin typeface="+mj-lt"/>
                <a:cs typeface="Tahoma" charset="0"/>
              </a:rPr>
              <a:t>	//Thành phần của lớp cơ sở</a:t>
            </a:r>
          </a:p>
          <a:p>
            <a:pPr marL="400048" lvl="1" indent="0" algn="just">
              <a:lnSpc>
                <a:spcPct val="120000"/>
              </a:lnSpc>
              <a:spcBef>
                <a:spcPts val="300"/>
              </a:spcBef>
              <a:spcAft>
                <a:spcPts val="300"/>
              </a:spcAft>
              <a:buNone/>
            </a:pPr>
            <a:r>
              <a:rPr lang="vi-VN">
                <a:latin typeface="+mj-lt"/>
                <a:cs typeface="Tahoma" charset="0"/>
              </a:rPr>
              <a:t>};</a:t>
            </a:r>
          </a:p>
          <a:p>
            <a:pPr marL="400048" lvl="1" indent="0" algn="just">
              <a:lnSpc>
                <a:spcPct val="120000"/>
              </a:lnSpc>
              <a:spcBef>
                <a:spcPts val="300"/>
              </a:spcBef>
              <a:spcAft>
                <a:spcPts val="300"/>
              </a:spcAft>
              <a:buNone/>
            </a:pPr>
            <a:endParaRPr lang="vi-VN">
              <a:latin typeface="+mj-lt"/>
              <a:cs typeface="Tahoma" charset="0"/>
            </a:endParaRPr>
          </a:p>
          <a:p>
            <a:pPr marL="400048" lvl="1" indent="0" algn="just">
              <a:lnSpc>
                <a:spcPct val="120000"/>
              </a:lnSpc>
              <a:spcBef>
                <a:spcPts val="300"/>
              </a:spcBef>
              <a:spcAft>
                <a:spcPts val="300"/>
              </a:spcAft>
              <a:buNone/>
            </a:pPr>
            <a:r>
              <a:rPr lang="vi-VN">
                <a:solidFill>
                  <a:srgbClr val="0000FF"/>
                </a:solidFill>
                <a:latin typeface="+mj-lt"/>
                <a:cs typeface="Tahoma" charset="0"/>
              </a:rPr>
              <a:t>class</a:t>
            </a:r>
            <a:r>
              <a:rPr lang="vi-VN">
                <a:latin typeface="+mj-lt"/>
                <a:cs typeface="Tahoma" charset="0"/>
              </a:rPr>
              <a:t> </a:t>
            </a:r>
            <a:r>
              <a:rPr lang="vi-VN">
                <a:solidFill>
                  <a:srgbClr val="CC0000"/>
                </a:solidFill>
                <a:latin typeface="+mj-lt"/>
                <a:cs typeface="Tahoma" charset="0"/>
              </a:rPr>
              <a:t>DerivedClass </a:t>
            </a:r>
            <a:r>
              <a:rPr lang="vi-VN">
                <a:solidFill>
                  <a:srgbClr val="FF0000"/>
                </a:solidFill>
                <a:latin typeface="+mj-lt"/>
                <a:cs typeface="Tahoma" charset="0"/>
              </a:rPr>
              <a:t>:</a:t>
            </a:r>
            <a:r>
              <a:rPr lang="vi-VN">
                <a:latin typeface="+mj-lt"/>
                <a:cs typeface="Tahoma" charset="0"/>
              </a:rPr>
              <a:t> </a:t>
            </a:r>
            <a:r>
              <a:rPr lang="vi-VN">
                <a:solidFill>
                  <a:srgbClr val="FF0000"/>
                </a:solidFill>
                <a:latin typeface="+mj-lt"/>
                <a:cs typeface="Tahoma" charset="0"/>
              </a:rPr>
              <a:t>SusperClass</a:t>
            </a:r>
            <a:r>
              <a:rPr lang="vi-VN">
                <a:latin typeface="+mj-lt"/>
                <a:cs typeface="Tahoma" charset="0"/>
              </a:rPr>
              <a:t>{</a:t>
            </a:r>
          </a:p>
          <a:p>
            <a:pPr marL="400048" lvl="1" indent="0" algn="just">
              <a:lnSpc>
                <a:spcPct val="120000"/>
              </a:lnSpc>
              <a:spcBef>
                <a:spcPts val="300"/>
              </a:spcBef>
              <a:spcAft>
                <a:spcPts val="300"/>
              </a:spcAft>
              <a:buNone/>
            </a:pPr>
            <a:r>
              <a:rPr lang="vi-VN">
                <a:latin typeface="+mj-lt"/>
                <a:cs typeface="Tahoma" charset="0"/>
              </a:rPr>
              <a:t>	//Thành phần bổ sung của lớp dẫn xuất</a:t>
            </a:r>
          </a:p>
          <a:p>
            <a:pPr marL="400048" lvl="1" indent="0" algn="just">
              <a:lnSpc>
                <a:spcPct val="120000"/>
              </a:lnSpc>
              <a:spcBef>
                <a:spcPts val="300"/>
              </a:spcBef>
              <a:spcAft>
                <a:spcPts val="300"/>
              </a:spcAft>
              <a:buNone/>
            </a:pPr>
            <a:r>
              <a:rPr lang="vi-VN">
                <a:latin typeface="+mj-lt"/>
                <a:cs typeface="Tahoma" charset="0"/>
              </a:rPr>
              <a:t>};</a:t>
            </a:r>
          </a:p>
          <a:p>
            <a:pPr marL="400048" lvl="1" indent="0" algn="just">
              <a:lnSpc>
                <a:spcPct val="120000"/>
              </a:lnSpc>
              <a:spcBef>
                <a:spcPts val="300"/>
              </a:spcBef>
              <a:spcAft>
                <a:spcPts val="300"/>
              </a:spcAft>
              <a:buNone/>
            </a:pPr>
            <a:endParaRPr lang="en-US" dirty="0">
              <a:latin typeface="+mj-lt"/>
              <a:cs typeface="Tahoma" charset="0"/>
            </a:endParaRPr>
          </a:p>
        </p:txBody>
      </p:sp>
    </p:spTree>
    <p:extLst>
      <p:ext uri="{BB962C8B-B14F-4D97-AF65-F5344CB8AC3E}">
        <p14:creationId xmlns:p14="http://schemas.microsoft.com/office/powerpoint/2010/main" val="492202167"/>
      </p:ext>
    </p:extLst>
  </p:cSld>
  <p:clrMapOvr>
    <a:masterClrMapping/>
  </p:clrMapOvr>
  <p:transition advClick="0">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Cú pháp kế thừa</a:t>
            </a:r>
            <a:endParaRPr lang="en-US" sz="4000" b="1" dirty="0">
              <a:cs typeface="Tahoma" charset="0"/>
            </a:endParaRPr>
          </a:p>
        </p:txBody>
      </p:sp>
      <p:sp>
        <p:nvSpPr>
          <p:cNvPr id="5" name="Content Placeholder 2"/>
          <p:cNvSpPr>
            <a:spLocks noGrp="1"/>
          </p:cNvSpPr>
          <p:nvPr>
            <p:ph idx="1"/>
          </p:nvPr>
        </p:nvSpPr>
        <p:spPr>
          <a:xfrm>
            <a:off x="2209800" y="1295400"/>
            <a:ext cx="8153400" cy="5029200"/>
          </a:xfrm>
        </p:spPr>
        <p:txBody>
          <a:bodyPr>
            <a:normAutofit fontScale="92500" lnSpcReduction="10000"/>
          </a:bodyPr>
          <a:lstStyle/>
          <a:p>
            <a:pPr algn="just">
              <a:lnSpc>
                <a:spcPct val="120000"/>
              </a:lnSpc>
              <a:buFont typeface="Wingdings" pitchFamily="2" charset="2"/>
              <a:buNone/>
            </a:pPr>
            <a:r>
              <a:rPr lang="en-US">
                <a:solidFill>
                  <a:srgbClr val="0000FF"/>
                </a:solidFill>
                <a:latin typeface="Arial" pitchFamily="34" charset="0"/>
                <a:cs typeface="Arial" pitchFamily="34" charset="0"/>
              </a:rPr>
              <a:t>class</a:t>
            </a:r>
            <a:r>
              <a:rPr lang="en-US">
                <a:latin typeface="Arial" pitchFamily="34" charset="0"/>
                <a:cs typeface="Arial" pitchFamily="34" charset="0"/>
              </a:rPr>
              <a:t> </a:t>
            </a:r>
            <a:r>
              <a:rPr lang="en-US">
                <a:solidFill>
                  <a:srgbClr val="FF0303"/>
                </a:solidFill>
                <a:latin typeface="Arial" pitchFamily="34" charset="0"/>
                <a:cs typeface="Arial" pitchFamily="34" charset="0"/>
              </a:rPr>
              <a:t>TamGiac</a:t>
            </a:r>
          </a:p>
          <a:p>
            <a:pPr algn="just">
              <a:lnSpc>
                <a:spcPct val="120000"/>
              </a:lnSpc>
              <a:buFont typeface="Wingdings" pitchFamily="2" charset="2"/>
              <a:buNone/>
            </a:pPr>
            <a:r>
              <a:rPr lang="en-US">
                <a:latin typeface="Arial" pitchFamily="34" charset="0"/>
                <a:cs typeface="Arial" pitchFamily="34" charset="0"/>
              </a:rPr>
              <a:t>{</a:t>
            </a:r>
          </a:p>
          <a:p>
            <a:pPr algn="just">
              <a:lnSpc>
                <a:spcPct val="120000"/>
              </a:lnSpc>
              <a:buFont typeface="Wingdings" pitchFamily="2" charset="2"/>
              <a:buNone/>
            </a:pPr>
            <a:r>
              <a:rPr lang="en-US">
                <a:latin typeface="Arial" pitchFamily="34" charset="0"/>
                <a:cs typeface="Arial" pitchFamily="34" charset="0"/>
              </a:rPr>
              <a:t>	…</a:t>
            </a:r>
          </a:p>
          <a:p>
            <a:pPr algn="just">
              <a:lnSpc>
                <a:spcPct val="120000"/>
              </a:lnSpc>
              <a:buFont typeface="Wingdings" pitchFamily="2" charset="2"/>
              <a:buNone/>
            </a:pPr>
            <a:r>
              <a:rPr lang="en-US">
                <a:latin typeface="Arial" pitchFamily="34" charset="0"/>
                <a:cs typeface="Arial" pitchFamily="34" charset="0"/>
              </a:rPr>
              <a:t>};</a:t>
            </a:r>
          </a:p>
          <a:p>
            <a:pPr algn="just">
              <a:lnSpc>
                <a:spcPct val="120000"/>
              </a:lnSpc>
              <a:buFont typeface="Wingdings" pitchFamily="2" charset="2"/>
              <a:buNone/>
            </a:pPr>
            <a:endParaRPr lang="en-US" sz="2400">
              <a:latin typeface="Arial" pitchFamily="34" charset="0"/>
              <a:cs typeface="Arial" pitchFamily="34" charset="0"/>
            </a:endParaRPr>
          </a:p>
          <a:p>
            <a:pPr>
              <a:lnSpc>
                <a:spcPct val="120000"/>
              </a:lnSpc>
              <a:buFont typeface="Wingdings" pitchFamily="2" charset="2"/>
              <a:buNone/>
            </a:pPr>
            <a:r>
              <a:rPr lang="en-US">
                <a:solidFill>
                  <a:srgbClr val="0000FF"/>
                </a:solidFill>
                <a:latin typeface="Arial" pitchFamily="34" charset="0"/>
                <a:cs typeface="Arial" pitchFamily="34" charset="0"/>
              </a:rPr>
              <a:t>class</a:t>
            </a:r>
            <a:r>
              <a:rPr lang="en-US">
                <a:latin typeface="Arial" pitchFamily="34" charset="0"/>
                <a:cs typeface="Arial" pitchFamily="34" charset="0"/>
              </a:rPr>
              <a:t> </a:t>
            </a:r>
            <a:r>
              <a:rPr lang="en-US">
                <a:solidFill>
                  <a:srgbClr val="FF0303"/>
                </a:solidFill>
                <a:latin typeface="Arial" pitchFamily="34" charset="0"/>
                <a:cs typeface="Arial" pitchFamily="34" charset="0"/>
              </a:rPr>
              <a:t>TamGiacCan :</a:t>
            </a:r>
            <a:r>
              <a:rPr lang="en-US">
                <a:latin typeface="Arial" pitchFamily="34" charset="0"/>
                <a:cs typeface="Arial" pitchFamily="34" charset="0"/>
              </a:rPr>
              <a:t> </a:t>
            </a:r>
            <a:r>
              <a:rPr lang="en-US">
                <a:solidFill>
                  <a:srgbClr val="FF0303"/>
                </a:solidFill>
                <a:latin typeface="Arial" pitchFamily="34" charset="0"/>
                <a:cs typeface="Arial" pitchFamily="34" charset="0"/>
              </a:rPr>
              <a:t>TamGiac</a:t>
            </a:r>
          </a:p>
          <a:p>
            <a:pPr>
              <a:lnSpc>
                <a:spcPct val="120000"/>
              </a:lnSpc>
              <a:buFont typeface="Wingdings" pitchFamily="2" charset="2"/>
              <a:buNone/>
            </a:pPr>
            <a:r>
              <a:rPr lang="en-US">
                <a:latin typeface="Arial" pitchFamily="34" charset="0"/>
                <a:cs typeface="Arial" pitchFamily="34" charset="0"/>
              </a:rPr>
              <a:t>{</a:t>
            </a:r>
          </a:p>
          <a:p>
            <a:pPr algn="just">
              <a:lnSpc>
                <a:spcPct val="120000"/>
              </a:lnSpc>
              <a:buFont typeface="Wingdings" pitchFamily="2" charset="2"/>
              <a:buNone/>
            </a:pPr>
            <a:r>
              <a:rPr lang="en-US">
                <a:latin typeface="Arial" pitchFamily="34" charset="0"/>
                <a:cs typeface="Arial" pitchFamily="34" charset="0"/>
              </a:rPr>
              <a:t>	…</a:t>
            </a:r>
          </a:p>
          <a:p>
            <a:pPr algn="just">
              <a:lnSpc>
                <a:spcPct val="120000"/>
              </a:lnSpc>
              <a:buFont typeface="Wingdings" pitchFamily="2" charset="2"/>
              <a:buNone/>
            </a:pPr>
            <a:r>
              <a:rPr lang="en-US">
                <a:latin typeface="Arial" pitchFamily="34" charset="0"/>
                <a:cs typeface="Arial" pitchFamily="34" charset="0"/>
              </a:rPr>
              <a:t>};</a:t>
            </a:r>
          </a:p>
        </p:txBody>
      </p:sp>
      <p:grpSp>
        <p:nvGrpSpPr>
          <p:cNvPr id="6" name="Group 5"/>
          <p:cNvGrpSpPr/>
          <p:nvPr/>
        </p:nvGrpSpPr>
        <p:grpSpPr>
          <a:xfrm>
            <a:off x="7391400" y="1524000"/>
            <a:ext cx="2819400" cy="2514600"/>
            <a:chOff x="5715000" y="4800600"/>
            <a:chExt cx="1524000" cy="2514600"/>
          </a:xfrm>
        </p:grpSpPr>
        <p:sp>
          <p:nvSpPr>
            <p:cNvPr id="7" name="Rectangle 6"/>
            <p:cNvSpPr/>
            <p:nvPr/>
          </p:nvSpPr>
          <p:spPr>
            <a:xfrm>
              <a:off x="5715000" y="4800600"/>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TAMGIAC</a:t>
              </a:r>
            </a:p>
          </p:txBody>
        </p:sp>
        <p:sp>
          <p:nvSpPr>
            <p:cNvPr id="8" name="Rectangle 7"/>
            <p:cNvSpPr/>
            <p:nvPr/>
          </p:nvSpPr>
          <p:spPr>
            <a:xfrm>
              <a:off x="5715000" y="6705600"/>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TAMGIACCAN</a:t>
              </a:r>
            </a:p>
          </p:txBody>
        </p:sp>
        <p:sp>
          <p:nvSpPr>
            <p:cNvPr id="9" name="Isosceles Triangle 8"/>
            <p:cNvSpPr/>
            <p:nvPr/>
          </p:nvSpPr>
          <p:spPr>
            <a:xfrm>
              <a:off x="6417916" y="5410200"/>
              <a:ext cx="120868" cy="2286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0"/>
              <a:endCxn id="9" idx="3"/>
            </p:cNvCxnSpPr>
            <p:nvPr/>
          </p:nvCxnSpPr>
          <p:spPr>
            <a:xfrm flipV="1">
              <a:off x="6477000" y="5638800"/>
              <a:ext cx="1350" cy="106680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9147364"/>
      </p:ext>
    </p:extLst>
  </p:cSld>
  <p:clrMapOvr>
    <a:masterClrMapping/>
  </p:clrMapOvr>
  <p:transition advClick="0">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Nội dung</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Quan hệ giữa các lớp đối tượng</a:t>
            </a:r>
            <a:endParaRPr lang="en-US">
              <a:latin typeface="+mj-lt"/>
              <a:cs typeface="Tahoma" charset="0"/>
            </a:endParaRPr>
          </a:p>
          <a:p>
            <a:pPr algn="just">
              <a:lnSpc>
                <a:spcPct val="120000"/>
              </a:lnSpc>
              <a:spcBef>
                <a:spcPts val="300"/>
              </a:spcBef>
              <a:spcAft>
                <a:spcPts val="300"/>
              </a:spcAft>
            </a:pPr>
            <a:r>
              <a:rPr lang="en-US">
                <a:latin typeface="+mj-lt"/>
                <a:cs typeface="Tahoma" charset="0"/>
              </a:rPr>
              <a:t>Kế thừa (inheritance)</a:t>
            </a:r>
          </a:p>
          <a:p>
            <a:pPr algn="just">
              <a:lnSpc>
                <a:spcPct val="120000"/>
              </a:lnSpc>
              <a:spcBef>
                <a:spcPts val="300"/>
              </a:spcBef>
              <a:spcAft>
                <a:spcPts val="300"/>
              </a:spcAft>
            </a:pPr>
            <a:r>
              <a:rPr lang="en-US">
                <a:latin typeface="+mj-lt"/>
                <a:cs typeface="Tahoma" charset="0"/>
              </a:rPr>
              <a:t>Lợi ích của kế thừa</a:t>
            </a:r>
          </a:p>
          <a:p>
            <a:pPr algn="just">
              <a:lnSpc>
                <a:spcPct val="120000"/>
              </a:lnSpc>
              <a:spcBef>
                <a:spcPts val="300"/>
              </a:spcBef>
              <a:spcAft>
                <a:spcPts val="300"/>
              </a:spcAft>
            </a:pPr>
            <a:endParaRPr lang="en-US">
              <a:latin typeface="+mj-lt"/>
              <a:cs typeface="Tahoma" charset="0"/>
            </a:endParaRPr>
          </a:p>
          <a:p>
            <a:pPr algn="just">
              <a:lnSpc>
                <a:spcPct val="120000"/>
              </a:lnSpc>
              <a:spcBef>
                <a:spcPts val="300"/>
              </a:spcBef>
              <a:spcAft>
                <a:spcPts val="300"/>
              </a:spcAft>
            </a:pPr>
            <a:endParaRPr lang="en-US" dirty="0">
              <a:latin typeface="+mj-lt"/>
              <a:cs typeface="Tahoma" charset="0"/>
            </a:endParaRPr>
          </a:p>
        </p:txBody>
      </p:sp>
    </p:spTree>
    <p:extLst>
      <p:ext uri="{BB962C8B-B14F-4D97-AF65-F5344CB8AC3E}">
        <p14:creationId xmlns:p14="http://schemas.microsoft.com/office/powerpoint/2010/main" val="4131924476"/>
      </p:ext>
    </p:extLst>
  </p:cSld>
  <p:clrMapOvr>
    <a:masterClrMapping/>
  </p:clrMapOvr>
  <p:transition advClick="0">
    <p:wheel spokes="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Ví dụ</a:t>
            </a:r>
            <a:endParaRPr lang="en-US" sz="4000" b="1" dirty="0">
              <a:cs typeface="Tahoma" charset="0"/>
            </a:endParaRPr>
          </a:p>
        </p:txBody>
      </p:sp>
      <p:sp>
        <p:nvSpPr>
          <p:cNvPr id="9219" name="Rectangle 3"/>
          <p:cNvSpPr>
            <a:spLocks noGrp="1" noChangeArrowheads="1"/>
          </p:cNvSpPr>
          <p:nvPr>
            <p:ph idx="1"/>
          </p:nvPr>
        </p:nvSpPr>
        <p:spPr bwMode="auto">
          <a:xfrm>
            <a:off x="2143812" y="742017"/>
            <a:ext cx="8153400" cy="5595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sz="2000" dirty="0">
                <a:latin typeface="+mj-lt"/>
                <a:cs typeface="Tahoma" charset="0"/>
              </a:rPr>
              <a:t>Giả sử Trường ĐH </a:t>
            </a:r>
            <a:r>
              <a:rPr lang="en-US" sz="2000" dirty="0">
                <a:latin typeface="+mj-lt"/>
                <a:cs typeface="Tahoma" charset="0"/>
              </a:rPr>
              <a:t>Văn Lang </a:t>
            </a:r>
            <a:r>
              <a:rPr lang="vi-VN" sz="2000" dirty="0">
                <a:latin typeface="+mj-lt"/>
                <a:cs typeface="Tahoma" charset="0"/>
              </a:rPr>
              <a:t>đào tạo sinh viên theo 2 hệ là hệ cao đẳng và hệ đại học. Thông tin cần quản lí của một sinh viên cao đẳng bao gồm: </a:t>
            </a:r>
            <a:r>
              <a:rPr lang="vi-VN" sz="2000" dirty="0">
                <a:solidFill>
                  <a:srgbClr val="0000FF"/>
                </a:solidFill>
                <a:latin typeface="+mj-lt"/>
                <a:cs typeface="Tahoma" charset="0"/>
              </a:rPr>
              <a:t>mã số sinh viên, họ tên, địa chỉ, tổng số tín chỉ, điểm trung bình, </a:t>
            </a:r>
            <a:r>
              <a:rPr lang="vi-VN" sz="2000" dirty="0">
                <a:solidFill>
                  <a:srgbClr val="FF0000"/>
                </a:solidFill>
                <a:latin typeface="+mj-lt"/>
                <a:cs typeface="Tahoma" charset="0"/>
              </a:rPr>
              <a:t>điểm thi tốt nghiệp</a:t>
            </a:r>
            <a:r>
              <a:rPr lang="vi-VN" sz="2000" dirty="0">
                <a:solidFill>
                  <a:srgbClr val="0000FF"/>
                </a:solidFill>
                <a:latin typeface="+mj-lt"/>
                <a:cs typeface="Tahoma" charset="0"/>
              </a:rPr>
              <a:t>.</a:t>
            </a:r>
            <a:r>
              <a:rPr lang="vi-VN" sz="2000" dirty="0">
                <a:latin typeface="+mj-lt"/>
                <a:cs typeface="Tahoma" charset="0"/>
              </a:rPr>
              <a:t> Thông tin cần quản lí của một sinh viên đại học bao gồm: </a:t>
            </a:r>
            <a:r>
              <a:rPr lang="vi-VN" sz="2000" dirty="0">
                <a:solidFill>
                  <a:srgbClr val="0000FF"/>
                </a:solidFill>
                <a:latin typeface="+mj-lt"/>
                <a:cs typeface="Tahoma" charset="0"/>
              </a:rPr>
              <a:t>mã số sinh viên, họ tên, địa chỉ, tổng số tín chỉ, điểm trung bình, </a:t>
            </a:r>
            <a:r>
              <a:rPr lang="vi-VN" sz="2000" dirty="0">
                <a:solidFill>
                  <a:srgbClr val="FF0000"/>
                </a:solidFill>
                <a:latin typeface="+mj-lt"/>
                <a:cs typeface="Tahoma" charset="0"/>
              </a:rPr>
              <a:t>tên luận văn, điểm luận văn</a:t>
            </a:r>
            <a:r>
              <a:rPr lang="vi-VN" sz="2000" dirty="0">
                <a:solidFill>
                  <a:srgbClr val="0000FF"/>
                </a:solidFill>
                <a:latin typeface="+mj-lt"/>
                <a:cs typeface="Tahoma" charset="0"/>
              </a:rPr>
              <a:t>.</a:t>
            </a:r>
          </a:p>
          <a:p>
            <a:pPr algn="just">
              <a:lnSpc>
                <a:spcPct val="120000"/>
              </a:lnSpc>
              <a:spcBef>
                <a:spcPts val="300"/>
              </a:spcBef>
              <a:spcAft>
                <a:spcPts val="300"/>
              </a:spcAft>
            </a:pPr>
            <a:r>
              <a:rPr lang="vi-VN" sz="2000" dirty="0">
                <a:latin typeface="+mj-lt"/>
                <a:cs typeface="Tahoma" charset="0"/>
              </a:rPr>
              <a:t>Cách xét tốt nghiệp của sinh viên mỗi hệ là khác nhau:</a:t>
            </a:r>
          </a:p>
          <a:p>
            <a:pPr lvl="1" algn="just">
              <a:lnSpc>
                <a:spcPct val="120000"/>
              </a:lnSpc>
              <a:spcBef>
                <a:spcPts val="300"/>
              </a:spcBef>
              <a:spcAft>
                <a:spcPts val="300"/>
              </a:spcAft>
            </a:pPr>
            <a:r>
              <a:rPr lang="en-US" sz="1600" dirty="0">
                <a:latin typeface="+mj-lt"/>
                <a:cs typeface="Tahoma" charset="0"/>
              </a:rPr>
              <a:t>SV</a:t>
            </a:r>
            <a:r>
              <a:rPr lang="vi-VN" sz="1600" dirty="0">
                <a:latin typeface="+mj-lt"/>
                <a:cs typeface="Tahoma" charset="0"/>
              </a:rPr>
              <a:t> hệ </a:t>
            </a:r>
            <a:r>
              <a:rPr lang="en-US" sz="1600" dirty="0">
                <a:latin typeface="+mj-lt"/>
                <a:cs typeface="Tahoma" charset="0"/>
              </a:rPr>
              <a:t>CĐ</a:t>
            </a:r>
            <a:r>
              <a:rPr lang="vi-VN" sz="1600" dirty="0">
                <a:latin typeface="+mj-lt"/>
                <a:cs typeface="Tahoma" charset="0"/>
              </a:rPr>
              <a:t> tốt nghiệp khi có tổng số tín chỉ từ 120 trở lên, điểm trung bình từ 5 trở lên và điểm thi tốt nghiệp phải đạt từ 5 trở lên.</a:t>
            </a:r>
          </a:p>
          <a:p>
            <a:pPr lvl="1" algn="just">
              <a:lnSpc>
                <a:spcPct val="120000"/>
              </a:lnSpc>
              <a:spcBef>
                <a:spcPts val="300"/>
              </a:spcBef>
              <a:spcAft>
                <a:spcPts val="300"/>
              </a:spcAft>
            </a:pPr>
            <a:r>
              <a:rPr lang="en-US" sz="1600" dirty="0">
                <a:latin typeface="+mj-lt"/>
                <a:cs typeface="Tahoma" charset="0"/>
              </a:rPr>
              <a:t>SV </a:t>
            </a:r>
            <a:r>
              <a:rPr lang="en-US" sz="1600" dirty="0" err="1">
                <a:latin typeface="+mj-lt"/>
                <a:cs typeface="Tahoma" charset="0"/>
              </a:rPr>
              <a:t>hệ</a:t>
            </a:r>
            <a:r>
              <a:rPr lang="en-US" sz="1600" dirty="0">
                <a:latin typeface="+mj-lt"/>
                <a:cs typeface="Tahoma" charset="0"/>
              </a:rPr>
              <a:t> ĐH</a:t>
            </a:r>
            <a:r>
              <a:rPr lang="vi-VN" sz="1600" dirty="0">
                <a:latin typeface="+mj-lt"/>
                <a:cs typeface="Tahoma" charset="0"/>
              </a:rPr>
              <a:t> tốt nghiệp khi có tổng số tín chỉ từ 170 trở lên, điểm trung bình từ 5 trở lên và phải bảo vệ luận văn với điểm số đạt được từ 5 điểm trở lên.</a:t>
            </a:r>
          </a:p>
          <a:p>
            <a:pPr algn="just">
              <a:lnSpc>
                <a:spcPct val="120000"/>
              </a:lnSpc>
              <a:spcBef>
                <a:spcPts val="300"/>
              </a:spcBef>
              <a:spcAft>
                <a:spcPts val="300"/>
              </a:spcAft>
            </a:pPr>
            <a:r>
              <a:rPr lang="vi-VN" sz="2000" dirty="0">
                <a:latin typeface="+mj-lt"/>
                <a:cs typeface="Tahoma" charset="0"/>
              </a:rPr>
              <a:t>Hãy viết chương trình cho phép thực hiện các yêu cầu sau:</a:t>
            </a:r>
          </a:p>
          <a:p>
            <a:pPr lvl="1" algn="just">
              <a:lnSpc>
                <a:spcPct val="120000"/>
              </a:lnSpc>
              <a:spcBef>
                <a:spcPts val="300"/>
              </a:spcBef>
              <a:spcAft>
                <a:spcPts val="300"/>
              </a:spcAft>
            </a:pPr>
            <a:r>
              <a:rPr lang="vi-VN" sz="1600" dirty="0">
                <a:latin typeface="+mj-lt"/>
                <a:cs typeface="Tahoma" charset="0"/>
              </a:rPr>
              <a:t>Nhập vào danh sách sinh viên</a:t>
            </a:r>
            <a:r>
              <a:rPr lang="en-US" sz="1600" dirty="0">
                <a:latin typeface="+mj-lt"/>
                <a:cs typeface="Tahoma" charset="0"/>
              </a:rPr>
              <a:t> </a:t>
            </a:r>
            <a:r>
              <a:rPr lang="en-US" sz="1600" dirty="0" err="1">
                <a:latin typeface="+mj-lt"/>
                <a:cs typeface="Tahoma" charset="0"/>
              </a:rPr>
              <a:t>cao</a:t>
            </a:r>
            <a:r>
              <a:rPr lang="en-US" sz="1600" dirty="0">
                <a:latin typeface="+mj-lt"/>
                <a:cs typeface="Tahoma" charset="0"/>
              </a:rPr>
              <a:t> </a:t>
            </a:r>
            <a:r>
              <a:rPr lang="en-US" sz="1600" dirty="0" err="1">
                <a:latin typeface="+mj-lt"/>
                <a:cs typeface="Tahoma" charset="0"/>
              </a:rPr>
              <a:t>đẳng</a:t>
            </a:r>
            <a:r>
              <a:rPr lang="en-US" sz="1600" dirty="0">
                <a:latin typeface="+mj-lt"/>
                <a:cs typeface="Tahoma" charset="0"/>
              </a:rPr>
              <a:t>, </a:t>
            </a:r>
            <a:r>
              <a:rPr lang="en-US" sz="1600" dirty="0" err="1">
                <a:latin typeface="+mj-lt"/>
                <a:cs typeface="Tahoma" charset="0"/>
              </a:rPr>
              <a:t>sinh</a:t>
            </a:r>
            <a:r>
              <a:rPr lang="en-US" sz="1600" dirty="0">
                <a:latin typeface="+mj-lt"/>
                <a:cs typeface="Tahoma" charset="0"/>
              </a:rPr>
              <a:t> </a:t>
            </a:r>
            <a:r>
              <a:rPr lang="en-US" sz="1600" dirty="0" err="1">
                <a:latin typeface="+mj-lt"/>
                <a:cs typeface="Tahoma" charset="0"/>
              </a:rPr>
              <a:t>viên</a:t>
            </a:r>
            <a:r>
              <a:rPr lang="en-US" sz="1600" dirty="0">
                <a:latin typeface="+mj-lt"/>
                <a:cs typeface="Tahoma" charset="0"/>
              </a:rPr>
              <a:t> </a:t>
            </a:r>
            <a:r>
              <a:rPr lang="en-US" sz="1600" dirty="0" err="1">
                <a:latin typeface="+mj-lt"/>
                <a:cs typeface="Tahoma" charset="0"/>
              </a:rPr>
              <a:t>đại</a:t>
            </a:r>
            <a:r>
              <a:rPr lang="en-US" sz="1600" dirty="0">
                <a:latin typeface="+mj-lt"/>
                <a:cs typeface="Tahoma" charset="0"/>
              </a:rPr>
              <a:t> </a:t>
            </a:r>
            <a:r>
              <a:rPr lang="en-US" sz="1600" dirty="0" err="1">
                <a:latin typeface="+mj-lt"/>
                <a:cs typeface="Tahoma" charset="0"/>
              </a:rPr>
              <a:t>học</a:t>
            </a:r>
            <a:r>
              <a:rPr lang="en-US" sz="1600" dirty="0">
                <a:latin typeface="+mj-lt"/>
                <a:cs typeface="Tahoma" charset="0"/>
              </a:rPr>
              <a:t>.</a:t>
            </a:r>
            <a:endParaRPr lang="vi-VN" sz="1600" dirty="0">
              <a:latin typeface="+mj-lt"/>
              <a:cs typeface="Tahoma" charset="0"/>
            </a:endParaRPr>
          </a:p>
          <a:p>
            <a:pPr lvl="1" algn="just">
              <a:lnSpc>
                <a:spcPct val="120000"/>
              </a:lnSpc>
              <a:spcBef>
                <a:spcPts val="300"/>
              </a:spcBef>
              <a:spcAft>
                <a:spcPts val="300"/>
              </a:spcAft>
            </a:pPr>
            <a:r>
              <a:rPr lang="vi-VN" sz="1600" dirty="0">
                <a:latin typeface="+mj-lt"/>
                <a:cs typeface="Tahoma" charset="0"/>
              </a:rPr>
              <a:t>Cho biết </a:t>
            </a:r>
            <a:r>
              <a:rPr lang="en-US" sz="1600" dirty="0" err="1">
                <a:latin typeface="+mj-lt"/>
                <a:cs typeface="Tahoma" charset="0"/>
              </a:rPr>
              <a:t>có</a:t>
            </a:r>
            <a:r>
              <a:rPr lang="en-US" sz="1600" dirty="0">
                <a:latin typeface="+mj-lt"/>
                <a:cs typeface="Tahoma" charset="0"/>
              </a:rPr>
              <a:t> bao </a:t>
            </a:r>
            <a:r>
              <a:rPr lang="en-US" sz="1600" dirty="0" err="1">
                <a:latin typeface="+mj-lt"/>
                <a:cs typeface="Tahoma" charset="0"/>
              </a:rPr>
              <a:t>nhiêu</a:t>
            </a:r>
            <a:r>
              <a:rPr lang="vi-VN" sz="1600" dirty="0">
                <a:latin typeface="+mj-lt"/>
                <a:cs typeface="Tahoma" charset="0"/>
              </a:rPr>
              <a:t> sinh viên đủ điều kiện tốt nghiệp?</a:t>
            </a:r>
          </a:p>
          <a:p>
            <a:pPr lvl="1" algn="just">
              <a:lnSpc>
                <a:spcPct val="120000"/>
              </a:lnSpc>
              <a:spcBef>
                <a:spcPts val="300"/>
              </a:spcBef>
              <a:spcAft>
                <a:spcPts val="300"/>
              </a:spcAft>
            </a:pPr>
            <a:r>
              <a:rPr lang="vi-VN" sz="1600" dirty="0">
                <a:latin typeface="+mj-lt"/>
                <a:cs typeface="Tahoma" charset="0"/>
              </a:rPr>
              <a:t>Cho biết sinh viên đại học nào có điểm trung bình cao nhất?</a:t>
            </a:r>
          </a:p>
        </p:txBody>
      </p:sp>
    </p:spTree>
    <p:extLst>
      <p:ext uri="{BB962C8B-B14F-4D97-AF65-F5344CB8AC3E}">
        <p14:creationId xmlns:p14="http://schemas.microsoft.com/office/powerpoint/2010/main" val="3880980628"/>
      </p:ext>
    </p:extLst>
  </p:cSld>
  <p:clrMapOvr>
    <a:masterClrMapping/>
  </p:clrMapOvr>
  <p:transition advClick="0">
    <p:wheel spokes="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209802" y="1109662"/>
            <a:ext cx="8065957"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Xác định các lớp đối tượng và mối quan hệ giữa các lớp?</a:t>
            </a:r>
            <a:endParaRPr lang="en-US" dirty="0">
              <a:solidFill>
                <a:srgbClr val="0066FF"/>
              </a:solidFill>
              <a:latin typeface="+mj-lt"/>
              <a:cs typeface="Tahoma" charset="0"/>
            </a:endParaRPr>
          </a:p>
        </p:txBody>
      </p:sp>
      <p:sp>
        <p:nvSpPr>
          <p:cNvPr id="7"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Ví dụ</a:t>
            </a:r>
            <a:endParaRPr lang="en-US" sz="4000" b="1" dirty="0">
              <a:cs typeface="Tahoma" charset="0"/>
            </a:endParaRPr>
          </a:p>
        </p:txBody>
      </p:sp>
    </p:spTree>
    <p:extLst>
      <p:ext uri="{BB962C8B-B14F-4D97-AF65-F5344CB8AC3E}">
        <p14:creationId xmlns:p14="http://schemas.microsoft.com/office/powerpoint/2010/main" val="2105853387"/>
      </p:ext>
    </p:extLst>
  </p:cSld>
  <p:clrMapOvr>
    <a:masterClrMapping/>
  </p:clrMapOvr>
  <p:transition advClick="0">
    <p:wheel spokes="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068643" y="657176"/>
            <a:ext cx="8065957"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dirty="0" err="1">
                <a:latin typeface="+mj-lt"/>
                <a:cs typeface="Tahoma" charset="0"/>
              </a:rPr>
              <a:t>Khai</a:t>
            </a:r>
            <a:r>
              <a:rPr lang="en-US" dirty="0">
                <a:latin typeface="+mj-lt"/>
                <a:cs typeface="Tahoma" charset="0"/>
              </a:rPr>
              <a:t> </a:t>
            </a:r>
            <a:r>
              <a:rPr lang="en-US" dirty="0" err="1">
                <a:latin typeface="+mj-lt"/>
                <a:cs typeface="Tahoma" charset="0"/>
              </a:rPr>
              <a:t>báo</a:t>
            </a:r>
            <a:r>
              <a:rPr lang="en-US" dirty="0">
                <a:latin typeface="+mj-lt"/>
                <a:cs typeface="Tahoma" charset="0"/>
              </a:rPr>
              <a:t> </a:t>
            </a:r>
            <a:r>
              <a:rPr lang="en-US" dirty="0" err="1">
                <a:latin typeface="+mj-lt"/>
                <a:cs typeface="Tahoma" charset="0"/>
              </a:rPr>
              <a:t>và</a:t>
            </a:r>
            <a:r>
              <a:rPr lang="en-US" dirty="0">
                <a:latin typeface="+mj-lt"/>
                <a:cs typeface="Tahoma" charset="0"/>
              </a:rPr>
              <a:t> </a:t>
            </a:r>
            <a:r>
              <a:rPr lang="en-US" dirty="0" err="1">
                <a:latin typeface="+mj-lt"/>
                <a:cs typeface="Tahoma" charset="0"/>
              </a:rPr>
              <a:t>định</a:t>
            </a:r>
            <a:r>
              <a:rPr lang="en-US" dirty="0">
                <a:latin typeface="+mj-lt"/>
                <a:cs typeface="Tahoma" charset="0"/>
              </a:rPr>
              <a:t> </a:t>
            </a:r>
            <a:r>
              <a:rPr lang="en-US" dirty="0" err="1">
                <a:latin typeface="+mj-lt"/>
                <a:cs typeface="Tahoma" charset="0"/>
              </a:rPr>
              <a:t>nghĩa</a:t>
            </a:r>
            <a:r>
              <a:rPr lang="en-US" dirty="0">
                <a:latin typeface="+mj-lt"/>
                <a:cs typeface="Tahoma" charset="0"/>
              </a:rPr>
              <a:t> </a:t>
            </a:r>
            <a:r>
              <a:rPr lang="en-US" dirty="0" err="1">
                <a:latin typeface="+mj-lt"/>
                <a:cs typeface="Tahoma" charset="0"/>
              </a:rPr>
              <a:t>lớp</a:t>
            </a:r>
            <a:r>
              <a:rPr lang="en-US" dirty="0">
                <a:latin typeface="+mj-lt"/>
                <a:cs typeface="Tahoma" charset="0"/>
              </a:rPr>
              <a:t> cha </a:t>
            </a:r>
            <a:r>
              <a:rPr lang="en-US" dirty="0" err="1">
                <a:solidFill>
                  <a:srgbClr val="0000FF"/>
                </a:solidFill>
                <a:latin typeface="+mj-lt"/>
                <a:cs typeface="Tahoma" charset="0"/>
              </a:rPr>
              <a:t>cSinhVien</a:t>
            </a:r>
            <a:endParaRPr lang="en-US" dirty="0">
              <a:solidFill>
                <a:srgbClr val="0000FF"/>
              </a:solidFill>
              <a:latin typeface="+mj-lt"/>
              <a:cs typeface="Tahoma" charset="0"/>
            </a:endParaRPr>
          </a:p>
        </p:txBody>
      </p:sp>
      <p:sp>
        <p:nvSpPr>
          <p:cNvPr id="7"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Ví dụ</a:t>
            </a:r>
            <a:endParaRPr lang="en-US" sz="4000" b="1" dirty="0">
              <a:cs typeface="Tahoma"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025" y="1247000"/>
            <a:ext cx="4343400" cy="4953824"/>
          </a:xfrm>
          <a:prstGeom prst="rect">
            <a:avLst/>
          </a:prstGeom>
        </p:spPr>
      </p:pic>
    </p:spTree>
    <p:extLst>
      <p:ext uri="{BB962C8B-B14F-4D97-AF65-F5344CB8AC3E}">
        <p14:creationId xmlns:p14="http://schemas.microsoft.com/office/powerpoint/2010/main" val="2828051013"/>
      </p:ext>
    </p:extLst>
  </p:cSld>
  <p:clrMapOvr>
    <a:masterClrMapping/>
  </p:clrMapOvr>
  <p:transition advClick="0">
    <p:wheel spokes="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209802" y="1109662"/>
            <a:ext cx="8065957"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Khai báo và định nghĩa lớp con </a:t>
            </a:r>
            <a:r>
              <a:rPr lang="en-US">
                <a:solidFill>
                  <a:srgbClr val="0000FF"/>
                </a:solidFill>
                <a:latin typeface="+mj-lt"/>
                <a:cs typeface="Tahoma" charset="0"/>
              </a:rPr>
              <a:t>cSinhVienCD</a:t>
            </a:r>
            <a:endParaRPr lang="en-US" dirty="0">
              <a:solidFill>
                <a:srgbClr val="0000FF"/>
              </a:solidFill>
              <a:latin typeface="+mj-lt"/>
              <a:cs typeface="Tahoma" charset="0"/>
            </a:endParaRPr>
          </a:p>
        </p:txBody>
      </p:sp>
      <p:sp>
        <p:nvSpPr>
          <p:cNvPr id="7"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Ví dụ</a:t>
            </a:r>
            <a:endParaRPr lang="en-US" sz="4000" b="1" dirty="0">
              <a:cs typeface="Tahoma"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843786"/>
            <a:ext cx="6212384" cy="4480815"/>
          </a:xfrm>
          <a:prstGeom prst="rect">
            <a:avLst/>
          </a:prstGeom>
        </p:spPr>
      </p:pic>
    </p:spTree>
    <p:extLst>
      <p:ext uri="{BB962C8B-B14F-4D97-AF65-F5344CB8AC3E}">
        <p14:creationId xmlns:p14="http://schemas.microsoft.com/office/powerpoint/2010/main" val="2696876906"/>
      </p:ext>
    </p:extLst>
  </p:cSld>
  <p:clrMapOvr>
    <a:masterClrMapping/>
  </p:clrMapOvr>
  <p:transition advClick="0">
    <p:wheel spokes="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209802" y="1109662"/>
            <a:ext cx="8065957"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cs typeface="Tahoma" charset="0"/>
              </a:rPr>
              <a:t>Khai báo và định nghĩa lớp con </a:t>
            </a:r>
            <a:r>
              <a:rPr lang="en-US">
                <a:solidFill>
                  <a:srgbClr val="0000FF"/>
                </a:solidFill>
                <a:cs typeface="Tahoma" charset="0"/>
              </a:rPr>
              <a:t>cSinhVienDH</a:t>
            </a:r>
          </a:p>
          <a:p>
            <a:pPr algn="just">
              <a:lnSpc>
                <a:spcPct val="120000"/>
              </a:lnSpc>
              <a:spcBef>
                <a:spcPts val="300"/>
              </a:spcBef>
              <a:spcAft>
                <a:spcPts val="300"/>
              </a:spcAft>
            </a:pPr>
            <a:endParaRPr lang="en-US" dirty="0">
              <a:solidFill>
                <a:srgbClr val="0066FF"/>
              </a:solidFill>
              <a:latin typeface="+mj-lt"/>
              <a:cs typeface="Tahoma" charset="0"/>
            </a:endParaRPr>
          </a:p>
        </p:txBody>
      </p:sp>
      <p:sp>
        <p:nvSpPr>
          <p:cNvPr id="7"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Ví dụ</a:t>
            </a:r>
            <a:endParaRPr lang="en-US" sz="4000" b="1" dirty="0">
              <a:cs typeface="Tahoma" charset="0"/>
            </a:endParaRPr>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416" y="1853282"/>
            <a:ext cx="5988185" cy="4776119"/>
          </a:xfrm>
          <a:prstGeom prst="rect">
            <a:avLst/>
          </a:prstGeom>
        </p:spPr>
      </p:pic>
    </p:spTree>
    <p:extLst>
      <p:ext uri="{BB962C8B-B14F-4D97-AF65-F5344CB8AC3E}">
        <p14:creationId xmlns:p14="http://schemas.microsoft.com/office/powerpoint/2010/main" val="3150491718"/>
      </p:ext>
    </p:extLst>
  </p:cSld>
  <p:clrMapOvr>
    <a:masterClrMapping/>
  </p:clrMapOvr>
  <p:transition advClick="0">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209802" y="1109662"/>
            <a:ext cx="8065957"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Làm thế nào để lớp con có thể sử dụng được các thuộc tính của lớp cha?</a:t>
            </a:r>
          </a:p>
          <a:p>
            <a:pPr lvl="1" algn="just">
              <a:lnSpc>
                <a:spcPct val="120000"/>
              </a:lnSpc>
              <a:spcBef>
                <a:spcPts val="300"/>
              </a:spcBef>
              <a:spcAft>
                <a:spcPts val="300"/>
              </a:spcAft>
            </a:pPr>
            <a:r>
              <a:rPr lang="en-US">
                <a:latin typeface="+mj-lt"/>
                <a:cs typeface="Tahoma" charset="0"/>
              </a:rPr>
              <a:t>Lớp </a:t>
            </a:r>
            <a:r>
              <a:rPr lang="en-US">
                <a:solidFill>
                  <a:srgbClr val="0000FF"/>
                </a:solidFill>
                <a:latin typeface="+mj-lt"/>
                <a:cs typeface="Tahoma" charset="0"/>
              </a:rPr>
              <a:t>cSinhVienCD</a:t>
            </a:r>
            <a:r>
              <a:rPr lang="en-US">
                <a:latin typeface="+mj-lt"/>
                <a:cs typeface="Tahoma" charset="0"/>
              </a:rPr>
              <a:t> và </a:t>
            </a:r>
            <a:r>
              <a:rPr lang="en-US">
                <a:solidFill>
                  <a:srgbClr val="0000FF"/>
                </a:solidFill>
                <a:latin typeface="+mj-lt"/>
                <a:cs typeface="Tahoma" charset="0"/>
              </a:rPr>
              <a:t>cSinhVienDH</a:t>
            </a:r>
            <a:r>
              <a:rPr lang="en-US">
                <a:latin typeface="+mj-lt"/>
                <a:cs typeface="Tahoma" charset="0"/>
              </a:rPr>
              <a:t> muốn </a:t>
            </a:r>
            <a:r>
              <a:rPr lang="en-US">
                <a:solidFill>
                  <a:srgbClr val="FF0000"/>
                </a:solidFill>
                <a:latin typeface="+mj-lt"/>
                <a:cs typeface="Tahoma" charset="0"/>
              </a:rPr>
              <a:t>sử dụng </a:t>
            </a:r>
            <a:r>
              <a:rPr lang="en-US">
                <a:latin typeface="+mj-lt"/>
                <a:cs typeface="Tahoma" charset="0"/>
              </a:rPr>
              <a:t>các thuộc tính </a:t>
            </a:r>
            <a:r>
              <a:rPr lang="en-US">
                <a:solidFill>
                  <a:srgbClr val="0000FF"/>
                </a:solidFill>
                <a:latin typeface="+mj-lt"/>
                <a:cs typeface="Tahoma" charset="0"/>
              </a:rPr>
              <a:t>soTinChi</a:t>
            </a:r>
            <a:r>
              <a:rPr lang="en-US">
                <a:latin typeface="+mj-lt"/>
                <a:cs typeface="Tahoma" charset="0"/>
              </a:rPr>
              <a:t>, </a:t>
            </a:r>
            <a:r>
              <a:rPr lang="en-US">
                <a:solidFill>
                  <a:srgbClr val="0000FF"/>
                </a:solidFill>
                <a:latin typeface="+mj-lt"/>
                <a:cs typeface="Tahoma" charset="0"/>
              </a:rPr>
              <a:t>diemTB</a:t>
            </a:r>
            <a:endParaRPr lang="en-US" dirty="0">
              <a:solidFill>
                <a:srgbClr val="0000FF"/>
              </a:solidFill>
              <a:latin typeface="+mj-lt"/>
              <a:cs typeface="Tahoma" charset="0"/>
            </a:endParaRPr>
          </a:p>
          <a:p>
            <a:pPr algn="just">
              <a:lnSpc>
                <a:spcPct val="120000"/>
              </a:lnSpc>
              <a:spcBef>
                <a:spcPts val="300"/>
              </a:spcBef>
              <a:spcAft>
                <a:spcPts val="300"/>
              </a:spcAft>
            </a:pPr>
            <a:r>
              <a:rPr lang="en-US">
                <a:latin typeface="+mj-lt"/>
                <a:cs typeface="Tahoma" charset="0"/>
              </a:rPr>
              <a:t>Lớp con muốn gọi đến các thành phần của lớp cha có cùng tên thì phải làm sao?</a:t>
            </a:r>
          </a:p>
          <a:p>
            <a:pPr lvl="1" algn="just">
              <a:lnSpc>
                <a:spcPct val="120000"/>
              </a:lnSpc>
              <a:spcBef>
                <a:spcPts val="300"/>
              </a:spcBef>
              <a:spcAft>
                <a:spcPts val="300"/>
              </a:spcAft>
            </a:pPr>
            <a:r>
              <a:rPr lang="en-US">
                <a:latin typeface="+mj-lt"/>
                <a:cs typeface="Tahoma" charset="0"/>
              </a:rPr>
              <a:t>Lớp </a:t>
            </a:r>
            <a:r>
              <a:rPr lang="en-US">
                <a:solidFill>
                  <a:srgbClr val="0000FF"/>
                </a:solidFill>
                <a:latin typeface="+mj-lt"/>
                <a:cs typeface="Tahoma" charset="0"/>
              </a:rPr>
              <a:t>cSinhVienCD</a:t>
            </a:r>
            <a:r>
              <a:rPr lang="en-US">
                <a:latin typeface="+mj-lt"/>
                <a:cs typeface="Tahoma" charset="0"/>
              </a:rPr>
              <a:t> và </a:t>
            </a:r>
            <a:r>
              <a:rPr lang="en-US">
                <a:solidFill>
                  <a:srgbClr val="0000FF"/>
                </a:solidFill>
                <a:latin typeface="+mj-lt"/>
                <a:cs typeface="Tahoma" charset="0"/>
              </a:rPr>
              <a:t>cSinhVienDH</a:t>
            </a:r>
            <a:r>
              <a:rPr lang="en-US">
                <a:latin typeface="+mj-lt"/>
                <a:cs typeface="Tahoma" charset="0"/>
              </a:rPr>
              <a:t> muốn </a:t>
            </a:r>
            <a:r>
              <a:rPr lang="en-US">
                <a:solidFill>
                  <a:srgbClr val="FF0000"/>
                </a:solidFill>
                <a:latin typeface="+mj-lt"/>
                <a:cs typeface="Tahoma" charset="0"/>
              </a:rPr>
              <a:t>gọi lại </a:t>
            </a:r>
            <a:r>
              <a:rPr lang="en-US">
                <a:latin typeface="+mj-lt"/>
                <a:cs typeface="Tahoma" charset="0"/>
              </a:rPr>
              <a:t>các hàm </a:t>
            </a:r>
            <a:r>
              <a:rPr lang="en-US">
                <a:solidFill>
                  <a:srgbClr val="0000FF"/>
                </a:solidFill>
                <a:latin typeface="+mj-lt"/>
                <a:cs typeface="Tahoma" charset="0"/>
              </a:rPr>
              <a:t>Nhap() </a:t>
            </a:r>
            <a:r>
              <a:rPr lang="en-US">
                <a:latin typeface="+mj-lt"/>
                <a:cs typeface="Tahoma" charset="0"/>
              </a:rPr>
              <a:t>và </a:t>
            </a:r>
            <a:r>
              <a:rPr lang="en-US">
                <a:solidFill>
                  <a:srgbClr val="0000FF"/>
                </a:solidFill>
                <a:latin typeface="+mj-lt"/>
                <a:cs typeface="Tahoma" charset="0"/>
              </a:rPr>
              <a:t>Xuat()</a:t>
            </a:r>
          </a:p>
        </p:txBody>
      </p:sp>
      <p:sp>
        <p:nvSpPr>
          <p:cNvPr id="7"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Vấn đề gặp phải</a:t>
            </a:r>
            <a:endParaRPr lang="en-US" sz="4000" b="1" dirty="0">
              <a:cs typeface="Tahoma" charset="0"/>
            </a:endParaRPr>
          </a:p>
        </p:txBody>
      </p:sp>
    </p:spTree>
    <p:extLst>
      <p:ext uri="{BB962C8B-B14F-4D97-AF65-F5344CB8AC3E}">
        <p14:creationId xmlns:p14="http://schemas.microsoft.com/office/powerpoint/2010/main" val="4112030479"/>
      </p:ext>
    </p:extLst>
  </p:cSld>
  <p:clrMapOvr>
    <a:masterClrMapping/>
  </p:clrMapOvr>
  <p:transition advClick="0">
    <p:wheel spokes="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162668" y="676029"/>
            <a:ext cx="8065957"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dirty="0">
                <a:latin typeface="+mj-lt"/>
                <a:cs typeface="Tahoma" charset="0"/>
              </a:rPr>
              <a:t>Gọi các </a:t>
            </a:r>
            <a:r>
              <a:rPr lang="en-US" dirty="0" err="1">
                <a:latin typeface="+mj-lt"/>
                <a:cs typeface="Tahoma" charset="0"/>
              </a:rPr>
              <a:t>thành</a:t>
            </a:r>
            <a:r>
              <a:rPr lang="en-US" dirty="0">
                <a:latin typeface="+mj-lt"/>
                <a:cs typeface="Tahoma" charset="0"/>
              </a:rPr>
              <a:t> </a:t>
            </a:r>
            <a:r>
              <a:rPr lang="en-US" dirty="0" err="1">
                <a:latin typeface="+mj-lt"/>
                <a:cs typeface="Tahoma" charset="0"/>
              </a:rPr>
              <a:t>phần</a:t>
            </a:r>
            <a:r>
              <a:rPr lang="en-US" dirty="0">
                <a:latin typeface="+mj-lt"/>
                <a:cs typeface="Tahoma" charset="0"/>
              </a:rPr>
              <a:t> </a:t>
            </a:r>
            <a:r>
              <a:rPr lang="vi-VN" dirty="0">
                <a:latin typeface="+mj-lt"/>
                <a:cs typeface="Tahoma" charset="0"/>
              </a:rPr>
              <a:t>của lớp cơ sở</a:t>
            </a:r>
            <a:endParaRPr lang="en-US" dirty="0">
              <a:latin typeface="+mj-lt"/>
              <a:cs typeface="Tahoma" charset="0"/>
            </a:endParaRPr>
          </a:p>
          <a:p>
            <a:pPr algn="just">
              <a:lnSpc>
                <a:spcPct val="120000"/>
              </a:lnSpc>
              <a:spcBef>
                <a:spcPts val="300"/>
              </a:spcBef>
              <a:spcAft>
                <a:spcPts val="300"/>
              </a:spcAft>
            </a:pPr>
            <a:r>
              <a:rPr lang="en-US" dirty="0" err="1">
                <a:latin typeface="+mj-lt"/>
                <a:cs typeface="Tahoma" charset="0"/>
              </a:rPr>
              <a:t>Cú</a:t>
            </a:r>
            <a:r>
              <a:rPr lang="en-US" dirty="0">
                <a:latin typeface="+mj-lt"/>
                <a:cs typeface="Tahoma" charset="0"/>
              </a:rPr>
              <a:t> </a:t>
            </a:r>
            <a:r>
              <a:rPr lang="en-US" dirty="0" err="1">
                <a:latin typeface="+mj-lt"/>
                <a:cs typeface="Tahoma" charset="0"/>
              </a:rPr>
              <a:t>pháp</a:t>
            </a:r>
            <a:r>
              <a:rPr lang="en-US" dirty="0">
                <a:latin typeface="+mj-lt"/>
                <a:cs typeface="Tahoma" charset="0"/>
              </a:rPr>
              <a:t>: </a:t>
            </a:r>
            <a:r>
              <a:rPr lang="en-US" dirty="0">
                <a:solidFill>
                  <a:srgbClr val="0000FF"/>
                </a:solidFill>
                <a:latin typeface="+mj-lt"/>
                <a:cs typeface="Tahoma" charset="0"/>
              </a:rPr>
              <a:t>base</a:t>
            </a:r>
            <a:r>
              <a:rPr lang="en-US" dirty="0">
                <a:solidFill>
                  <a:srgbClr val="0066FF"/>
                </a:solidFill>
                <a:latin typeface="+mj-lt"/>
                <a:cs typeface="Tahoma" charset="0"/>
              </a:rPr>
              <a:t>.&lt;</a:t>
            </a:r>
            <a:r>
              <a:rPr lang="en-US" dirty="0" err="1">
                <a:solidFill>
                  <a:srgbClr val="0066FF"/>
                </a:solidFill>
                <a:latin typeface="+mj-lt"/>
                <a:cs typeface="Tahoma" charset="0"/>
              </a:rPr>
              <a:t>methodname</a:t>
            </a:r>
            <a:r>
              <a:rPr lang="en-US" dirty="0">
                <a:solidFill>
                  <a:srgbClr val="0066FF"/>
                </a:solidFill>
                <a:latin typeface="+mj-lt"/>
                <a:cs typeface="Tahoma" charset="0"/>
              </a:rPr>
              <a:t>&gt;()</a:t>
            </a:r>
          </a:p>
        </p:txBody>
      </p:sp>
      <p:sp>
        <p:nvSpPr>
          <p:cNvPr id="7"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Sự kế thừa (inheritance)</a:t>
            </a:r>
            <a:endParaRPr lang="en-US" sz="4000" b="1" dirty="0">
              <a:cs typeface="Tahoma" charset="0"/>
            </a:endParaRPr>
          </a:p>
        </p:txBody>
      </p:sp>
      <p:pic>
        <p:nvPicPr>
          <p:cNvPr id="2" name="Picture 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812" y="1918795"/>
            <a:ext cx="6913541" cy="4495800"/>
          </a:xfrm>
          <a:prstGeom prst="rect">
            <a:avLst/>
          </a:prstGeom>
        </p:spPr>
      </p:pic>
    </p:spTree>
    <p:extLst>
      <p:ext uri="{BB962C8B-B14F-4D97-AF65-F5344CB8AC3E}">
        <p14:creationId xmlns:p14="http://schemas.microsoft.com/office/powerpoint/2010/main" val="3046806100"/>
      </p:ext>
    </p:extLst>
  </p:cSld>
  <p:clrMapOvr>
    <a:masterClrMapping/>
  </p:clrMapOvr>
  <p:transition advClick="0">
    <p:wheel spokes="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Sealed class</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Từ khóa </a:t>
            </a:r>
            <a:r>
              <a:rPr lang="vi-VN">
                <a:solidFill>
                  <a:srgbClr val="0000FF"/>
                </a:solidFill>
                <a:latin typeface="+mj-lt"/>
                <a:cs typeface="Tahoma" charset="0"/>
              </a:rPr>
              <a:t>sealed</a:t>
            </a:r>
            <a:r>
              <a:rPr lang="vi-VN">
                <a:latin typeface="+mj-lt"/>
                <a:cs typeface="Tahoma" charset="0"/>
              </a:rPr>
              <a:t> được dùng trong trường hợp khai báo class mà không cho phép class khác kế thừa.</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895600"/>
            <a:ext cx="5948450" cy="3429000"/>
          </a:xfrm>
          <a:prstGeom prst="rect">
            <a:avLst/>
          </a:prstGeom>
        </p:spPr>
      </p:pic>
    </p:spTree>
    <p:extLst>
      <p:ext uri="{BB962C8B-B14F-4D97-AF65-F5344CB8AC3E}">
        <p14:creationId xmlns:p14="http://schemas.microsoft.com/office/powerpoint/2010/main" val="1119277191"/>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9">
                                            <p:bg/>
                                          </p:spTgt>
                                        </p:tgtEl>
                                        <p:attrNameLst>
                                          <p:attrName>style.visibility</p:attrName>
                                        </p:attrNameLst>
                                      </p:cBhvr>
                                      <p:to>
                                        <p:strVal val="visible"/>
                                      </p:to>
                                    </p:set>
                                    <p:anim calcmode="lin" valueType="num">
                                      <p:cBhvr additive="base">
                                        <p:cTn id="7" dur="500" fill="hold"/>
                                        <p:tgtEl>
                                          <p:spTgt spid="921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19">
                                            <p:txEl>
                                              <p:pRg st="0" end="0"/>
                                            </p:txEl>
                                          </p:spTgt>
                                        </p:tgtEl>
                                        <p:attrNameLst>
                                          <p:attrName>style.visibility</p:attrName>
                                        </p:attrNameLst>
                                      </p:cBhvr>
                                      <p:to>
                                        <p:strVal val="visible"/>
                                      </p:to>
                                    </p:set>
                                    <p:anim calcmode="lin" valueType="num">
                                      <p:cBhvr additive="base">
                                        <p:cTn id="13"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Sealed class</a:t>
            </a:r>
            <a:endParaRPr lang="en-US" sz="4000" b="1" dirty="0">
              <a:cs typeface="Tahoma" charset="0"/>
            </a:endParaRPr>
          </a:p>
        </p:txBody>
      </p:sp>
      <p:sp>
        <p:nvSpPr>
          <p:cNvPr id="9219" name="Rectangle 3"/>
          <p:cNvSpPr>
            <a:spLocks noGrp="1" noChangeArrowheads="1"/>
          </p:cNvSpPr>
          <p:nvPr>
            <p:ph idx="1"/>
          </p:nvPr>
        </p:nvSpPr>
        <p:spPr bwMode="auto">
          <a:xfrm>
            <a:off x="2078610" y="713736"/>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dirty="0">
                <a:latin typeface="+mj-lt"/>
                <a:cs typeface="Tahoma" charset="0"/>
              </a:rPr>
              <a:t>Một lớp cô lập thì không cho phép các lớp dẫn xuất từ nó.</a:t>
            </a:r>
          </a:p>
        </p:txBody>
      </p:sp>
      <p:pic>
        <p:nvPicPr>
          <p:cNvPr id="5" name="Picture 2" descr="Sealed class and sealed method in c shar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678" y="1672149"/>
            <a:ext cx="6858000" cy="4719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743465"/>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9">
                                            <p:bg/>
                                          </p:spTgt>
                                        </p:tgtEl>
                                        <p:attrNameLst>
                                          <p:attrName>style.visibility</p:attrName>
                                        </p:attrNameLst>
                                      </p:cBhvr>
                                      <p:to>
                                        <p:strVal val="visible"/>
                                      </p:to>
                                    </p:set>
                                    <p:anim calcmode="lin" valueType="num">
                                      <p:cBhvr additive="base">
                                        <p:cTn id="7" dur="500" fill="hold"/>
                                        <p:tgtEl>
                                          <p:spTgt spid="921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19">
                                            <p:txEl>
                                              <p:pRg st="0" end="0"/>
                                            </p:txEl>
                                          </p:spTgt>
                                        </p:tgtEl>
                                        <p:attrNameLst>
                                          <p:attrName>style.visibility</p:attrName>
                                        </p:attrNameLst>
                                      </p:cBhvr>
                                      <p:to>
                                        <p:strVal val="visible"/>
                                      </p:to>
                                    </p:set>
                                    <p:anim calcmode="lin" valueType="num">
                                      <p:cBhvr additive="base">
                                        <p:cTn id="13"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Lớp trong lớp (inner class)</a:t>
            </a:r>
            <a:endParaRPr lang="en-US" sz="4000" b="1" dirty="0">
              <a:cs typeface="Tahoma" charset="0"/>
            </a:endParaRPr>
          </a:p>
        </p:txBody>
      </p:sp>
      <p:sp>
        <p:nvSpPr>
          <p:cNvPr id="6" name="Rectangle 5"/>
          <p:cNvSpPr/>
          <p:nvPr/>
        </p:nvSpPr>
        <p:spPr>
          <a:xfrm>
            <a:off x="1981986" y="838201"/>
            <a:ext cx="8610600" cy="5503045"/>
          </a:xfrm>
          <a:prstGeom prst="rect">
            <a:avLst/>
          </a:prstGeom>
        </p:spPr>
        <p:txBody>
          <a:bodyPr wrap="square">
            <a:spAutoFit/>
          </a:bodyPr>
          <a:lstStyle/>
          <a:p>
            <a:pPr algn="l">
              <a:lnSpc>
                <a:spcPct val="110000"/>
              </a:lnSpc>
            </a:pPr>
            <a:r>
              <a:rPr lang="en-US" sz="1600" dirty="0">
                <a:latin typeface="Courier New" pitchFamily="49" charset="0"/>
                <a:cs typeface="Courier New" pitchFamily="49" charset="0"/>
              </a:rPr>
              <a:t>01  </a:t>
            </a:r>
            <a:r>
              <a:rPr lang="en-US" sz="1600" dirty="0">
                <a:solidFill>
                  <a:srgbClr val="0000FF"/>
                </a:solidFill>
                <a:latin typeface="Courier New" pitchFamily="49" charset="0"/>
                <a:cs typeface="Courier New" pitchFamily="49" charset="0"/>
              </a:rPr>
              <a:t>using</a:t>
            </a:r>
            <a:r>
              <a:rPr lang="en-US" sz="1600" dirty="0">
                <a:latin typeface="Courier New" pitchFamily="49" charset="0"/>
                <a:cs typeface="Courier New" pitchFamily="49" charset="0"/>
              </a:rPr>
              <a:t> System;</a:t>
            </a:r>
          </a:p>
          <a:p>
            <a:pPr algn="l">
              <a:lnSpc>
                <a:spcPct val="110000"/>
              </a:lnSpc>
            </a:pPr>
            <a:r>
              <a:rPr lang="en-US" sz="1600" dirty="0">
                <a:latin typeface="Courier New" pitchFamily="49" charset="0"/>
                <a:cs typeface="Courier New" pitchFamily="49" charset="0"/>
              </a:rPr>
              <a:t>02  </a:t>
            </a:r>
            <a:r>
              <a:rPr lang="en-US" sz="1600" dirty="0">
                <a:solidFill>
                  <a:srgbClr val="0000FF"/>
                </a:solidFill>
                <a:latin typeface="Courier New" pitchFamily="49" charset="0"/>
                <a:cs typeface="Courier New" pitchFamily="49" charset="0"/>
              </a:rPr>
              <a:t>class</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Nguoi</a:t>
            </a:r>
            <a:endParaRPr lang="en-US" sz="1600" dirty="0">
              <a:latin typeface="Courier New" pitchFamily="49" charset="0"/>
              <a:cs typeface="Courier New" pitchFamily="49" charset="0"/>
            </a:endParaRPr>
          </a:p>
          <a:p>
            <a:pPr algn="l">
              <a:lnSpc>
                <a:spcPct val="110000"/>
              </a:lnSpc>
            </a:pPr>
            <a:r>
              <a:rPr lang="en-US" sz="1600" dirty="0">
                <a:latin typeface="Courier New" pitchFamily="49" charset="0"/>
                <a:cs typeface="Courier New" pitchFamily="49" charset="0"/>
              </a:rPr>
              <a:t>03  {</a:t>
            </a:r>
          </a:p>
          <a:p>
            <a:pPr algn="l">
              <a:lnSpc>
                <a:spcPct val="110000"/>
              </a:lnSpc>
            </a:pPr>
            <a:r>
              <a:rPr lang="en-US" sz="1600" dirty="0">
                <a:latin typeface="Courier New" pitchFamily="49" charset="0"/>
                <a:cs typeface="Courier New" pitchFamily="49" charset="0"/>
              </a:rPr>
              <a:t>04      </a:t>
            </a:r>
            <a:r>
              <a:rPr lang="en-US" sz="1600" dirty="0">
                <a:solidFill>
                  <a:srgbClr val="0000FF"/>
                </a:solidFill>
                <a:latin typeface="Courier New" pitchFamily="49" charset="0"/>
                <a:cs typeface="Courier New" pitchFamily="49" charset="0"/>
              </a:rPr>
              <a:t>public</a:t>
            </a:r>
            <a:r>
              <a:rPr lang="en-US" sz="1600" dirty="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class</a:t>
            </a:r>
            <a:r>
              <a:rPr lang="en-US" sz="1600" dirty="0">
                <a:latin typeface="Courier New" pitchFamily="49" charset="0"/>
                <a:cs typeface="Courier New" pitchFamily="49" charset="0"/>
              </a:rPr>
              <a:t> Date</a:t>
            </a:r>
          </a:p>
          <a:p>
            <a:pPr algn="l">
              <a:lnSpc>
                <a:spcPct val="110000"/>
              </a:lnSpc>
            </a:pPr>
            <a:r>
              <a:rPr lang="en-US" sz="1600" dirty="0">
                <a:latin typeface="Courier New" pitchFamily="49" charset="0"/>
                <a:cs typeface="Courier New" pitchFamily="49" charset="0"/>
              </a:rPr>
              <a:t>05      {</a:t>
            </a:r>
          </a:p>
          <a:p>
            <a:pPr algn="l">
              <a:lnSpc>
                <a:spcPct val="110000"/>
              </a:lnSpc>
            </a:pPr>
            <a:r>
              <a:rPr lang="en-US" sz="1600" dirty="0">
                <a:latin typeface="Courier New" pitchFamily="49" charset="0"/>
                <a:cs typeface="Courier New" pitchFamily="49" charset="0"/>
              </a:rPr>
              <a:t>06          </a:t>
            </a:r>
            <a:r>
              <a:rPr lang="en-US" sz="1600" dirty="0">
                <a:solidFill>
                  <a:srgbClr val="0000FF"/>
                </a:solidFill>
                <a:latin typeface="Courier New" pitchFamily="49" charset="0"/>
                <a:cs typeface="Courier New" pitchFamily="49" charset="0"/>
              </a:rPr>
              <a:t>private</a:t>
            </a:r>
            <a:r>
              <a:rPr lang="en-US" sz="1600" dirty="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int</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ngay</a:t>
            </a:r>
            <a:r>
              <a:rPr lang="en-US" sz="1600" dirty="0">
                <a:latin typeface="Courier New" pitchFamily="49" charset="0"/>
                <a:cs typeface="Courier New" pitchFamily="49" charset="0"/>
              </a:rPr>
              <a:t>;</a:t>
            </a:r>
          </a:p>
          <a:p>
            <a:pPr algn="l">
              <a:lnSpc>
                <a:spcPct val="110000"/>
              </a:lnSpc>
            </a:pPr>
            <a:r>
              <a:rPr lang="en-US" sz="1600" dirty="0">
                <a:latin typeface="Courier New" pitchFamily="49" charset="0"/>
                <a:cs typeface="Courier New" pitchFamily="49" charset="0"/>
              </a:rPr>
              <a:t>07          </a:t>
            </a:r>
            <a:r>
              <a:rPr lang="en-US" sz="1600" dirty="0">
                <a:solidFill>
                  <a:srgbClr val="0000FF"/>
                </a:solidFill>
                <a:latin typeface="Courier New" pitchFamily="49" charset="0"/>
                <a:cs typeface="Courier New" pitchFamily="49" charset="0"/>
              </a:rPr>
              <a:t>private</a:t>
            </a:r>
            <a:r>
              <a:rPr lang="en-US" sz="1600" dirty="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int</a:t>
            </a:r>
            <a:r>
              <a:rPr lang="en-US" sz="1600" dirty="0">
                <a:latin typeface="Courier New" pitchFamily="49" charset="0"/>
                <a:cs typeface="Courier New" pitchFamily="49" charset="0"/>
              </a:rPr>
              <a:t> thang;</a:t>
            </a:r>
          </a:p>
          <a:p>
            <a:pPr algn="l">
              <a:lnSpc>
                <a:spcPct val="110000"/>
              </a:lnSpc>
            </a:pPr>
            <a:r>
              <a:rPr lang="en-US" sz="1600" dirty="0">
                <a:latin typeface="Courier New" pitchFamily="49" charset="0"/>
                <a:cs typeface="Courier New" pitchFamily="49" charset="0"/>
              </a:rPr>
              <a:t>08          </a:t>
            </a:r>
            <a:r>
              <a:rPr lang="en-US" sz="1600" dirty="0">
                <a:solidFill>
                  <a:srgbClr val="0000FF"/>
                </a:solidFill>
                <a:latin typeface="Courier New" pitchFamily="49" charset="0"/>
                <a:cs typeface="Courier New" pitchFamily="49" charset="0"/>
              </a:rPr>
              <a:t>public</a:t>
            </a:r>
            <a:r>
              <a:rPr lang="en-US" sz="1600" dirty="0">
                <a:latin typeface="Courier New" pitchFamily="49" charset="0"/>
                <a:cs typeface="Courier New" pitchFamily="49" charset="0"/>
              </a:rPr>
              <a:t> Date() { </a:t>
            </a:r>
            <a:r>
              <a:rPr lang="en-US" sz="1600" dirty="0" err="1">
                <a:latin typeface="Courier New" pitchFamily="49" charset="0"/>
                <a:cs typeface="Courier New" pitchFamily="49" charset="0"/>
              </a:rPr>
              <a:t>ngay</a:t>
            </a:r>
            <a:r>
              <a:rPr lang="en-US" sz="1600" dirty="0">
                <a:latin typeface="Courier New" pitchFamily="49" charset="0"/>
                <a:cs typeface="Courier New" pitchFamily="49" charset="0"/>
              </a:rPr>
              <a:t> = 1; thang = 1; }</a:t>
            </a:r>
          </a:p>
          <a:p>
            <a:pPr>
              <a:lnSpc>
                <a:spcPct val="110000"/>
              </a:lnSpc>
              <a:tabLst>
                <a:tab pos="457200" algn="l"/>
              </a:tabLst>
            </a:pPr>
            <a:r>
              <a:rPr lang="en-US" sz="1600" dirty="0">
                <a:latin typeface="Courier New" pitchFamily="49" charset="0"/>
                <a:cs typeface="Courier New" pitchFamily="49" charset="0"/>
              </a:rPr>
              <a:t>09          </a:t>
            </a:r>
            <a:r>
              <a:rPr lang="en-US" sz="1600" dirty="0">
                <a:solidFill>
                  <a:srgbClr val="0000FF"/>
                </a:solidFill>
                <a:latin typeface="Courier New" pitchFamily="49" charset="0"/>
                <a:cs typeface="Courier New" pitchFamily="49" charset="0"/>
              </a:rPr>
              <a:t>public</a:t>
            </a:r>
            <a:r>
              <a:rPr lang="en-US" sz="1600" dirty="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void</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Xuat</a:t>
            </a:r>
            <a:r>
              <a:rPr lang="en-US" sz="1600" dirty="0">
                <a:latin typeface="Courier New" pitchFamily="49" charset="0"/>
                <a:cs typeface="Courier New" pitchFamily="49" charset="0"/>
              </a:rPr>
              <a:t>()</a:t>
            </a:r>
          </a:p>
          <a:p>
            <a:pPr>
              <a:lnSpc>
                <a:spcPct val="110000"/>
              </a:lnSpc>
              <a:tabLst>
                <a:tab pos="457200" algn="l"/>
              </a:tabLst>
            </a:pPr>
            <a:r>
              <a:rPr lang="en-US" sz="1600" dirty="0">
                <a:latin typeface="Courier New" pitchFamily="49" charset="0"/>
                <a:cs typeface="Courier New" pitchFamily="49" charset="0"/>
              </a:rPr>
              <a:t>		    { </a:t>
            </a:r>
            <a:r>
              <a:rPr lang="en-US" sz="1600" dirty="0" err="1">
                <a:latin typeface="Courier New" pitchFamily="49" charset="0"/>
                <a:cs typeface="Courier New" pitchFamily="49" charset="0"/>
              </a:rPr>
              <a:t>Console.WriteLine</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ngay</a:t>
            </a:r>
            <a:r>
              <a:rPr lang="en-US" sz="1600" dirty="0">
                <a:latin typeface="Courier New" pitchFamily="49" charset="0"/>
                <a:cs typeface="Courier New" pitchFamily="49" charset="0"/>
              </a:rPr>
              <a:t> + "/“ + thang);}</a:t>
            </a:r>
          </a:p>
          <a:p>
            <a:pPr algn="l">
              <a:lnSpc>
                <a:spcPct val="110000"/>
              </a:lnSpc>
            </a:pPr>
            <a:r>
              <a:rPr lang="en-US" sz="1600" dirty="0">
                <a:latin typeface="Courier New" pitchFamily="49" charset="0"/>
                <a:cs typeface="Courier New" pitchFamily="49" charset="0"/>
              </a:rPr>
              <a:t>10      }</a:t>
            </a:r>
          </a:p>
          <a:p>
            <a:pPr algn="l">
              <a:lnSpc>
                <a:spcPct val="110000"/>
              </a:lnSpc>
            </a:pPr>
            <a:r>
              <a:rPr lang="en-US" sz="1600" dirty="0">
                <a:latin typeface="Courier New" pitchFamily="49" charset="0"/>
                <a:cs typeface="Courier New" pitchFamily="49" charset="0"/>
              </a:rPr>
              <a:t>11      </a:t>
            </a:r>
            <a:r>
              <a:rPr lang="en-US" sz="1600" dirty="0">
                <a:solidFill>
                  <a:srgbClr val="0000FF"/>
                </a:solidFill>
                <a:latin typeface="Courier New" pitchFamily="49" charset="0"/>
                <a:cs typeface="Courier New" pitchFamily="49" charset="0"/>
              </a:rPr>
              <a:t>private</a:t>
            </a:r>
            <a:r>
              <a:rPr lang="en-US" sz="1600" dirty="0">
                <a:latin typeface="Courier New" pitchFamily="49" charset="0"/>
                <a:cs typeface="Courier New" pitchFamily="49" charset="0"/>
              </a:rPr>
              <a:t> string ten;</a:t>
            </a:r>
          </a:p>
          <a:p>
            <a:pPr algn="l">
              <a:lnSpc>
                <a:spcPct val="110000"/>
              </a:lnSpc>
            </a:pPr>
            <a:r>
              <a:rPr lang="en-US" sz="1600" dirty="0">
                <a:latin typeface="Courier New" pitchFamily="49" charset="0"/>
                <a:cs typeface="Courier New" pitchFamily="49" charset="0"/>
              </a:rPr>
              <a:t>12      </a:t>
            </a:r>
            <a:r>
              <a:rPr lang="en-US" sz="1600" dirty="0">
                <a:solidFill>
                  <a:srgbClr val="0000FF"/>
                </a:solidFill>
                <a:latin typeface="Courier New" pitchFamily="49" charset="0"/>
                <a:cs typeface="Courier New" pitchFamily="49" charset="0"/>
              </a:rPr>
              <a:t>private</a:t>
            </a:r>
            <a:r>
              <a:rPr lang="en-US" sz="1600" dirty="0">
                <a:latin typeface="Courier New" pitchFamily="49" charset="0"/>
                <a:cs typeface="Courier New" pitchFamily="49" charset="0"/>
              </a:rPr>
              <a:t> string ho;</a:t>
            </a:r>
          </a:p>
          <a:p>
            <a:pPr algn="l">
              <a:lnSpc>
                <a:spcPct val="110000"/>
              </a:lnSpc>
            </a:pPr>
            <a:r>
              <a:rPr lang="en-US" sz="1600" dirty="0">
                <a:latin typeface="Courier New" pitchFamily="49" charset="0"/>
                <a:cs typeface="Courier New" pitchFamily="49" charset="0"/>
              </a:rPr>
              <a:t>13      </a:t>
            </a:r>
            <a:r>
              <a:rPr lang="en-US" sz="1600" dirty="0">
                <a:solidFill>
                  <a:srgbClr val="0000FF"/>
                </a:solidFill>
                <a:latin typeface="Courier New" pitchFamily="49" charset="0"/>
                <a:cs typeface="Courier New" pitchFamily="49" charset="0"/>
              </a:rPr>
              <a:t>private</a:t>
            </a:r>
            <a:r>
              <a:rPr lang="en-US" sz="1600" dirty="0">
                <a:latin typeface="Courier New" pitchFamily="49" charset="0"/>
                <a:cs typeface="Courier New" pitchFamily="49" charset="0"/>
              </a:rPr>
              <a:t> Date ns;</a:t>
            </a:r>
          </a:p>
          <a:p>
            <a:pPr>
              <a:lnSpc>
                <a:spcPct val="110000"/>
              </a:lnSpc>
              <a:tabLst>
                <a:tab pos="457200" algn="l"/>
              </a:tabLst>
            </a:pPr>
            <a:r>
              <a:rPr lang="en-US" sz="1600" dirty="0">
                <a:latin typeface="Courier New" pitchFamily="49" charset="0"/>
                <a:cs typeface="Courier New" pitchFamily="49" charset="0"/>
              </a:rPr>
              <a:t>14      </a:t>
            </a:r>
            <a:r>
              <a:rPr lang="en-US" sz="1600" dirty="0">
                <a:solidFill>
                  <a:srgbClr val="0000FF"/>
                </a:solidFill>
                <a:latin typeface="Courier New" pitchFamily="49" charset="0"/>
                <a:cs typeface="Courier New" pitchFamily="49" charset="0"/>
              </a:rPr>
              <a:t>public</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Nguoi</a:t>
            </a:r>
            <a:r>
              <a:rPr lang="en-US" sz="1600" dirty="0">
                <a:latin typeface="Courier New" pitchFamily="49" charset="0"/>
                <a:cs typeface="Courier New" pitchFamily="49" charset="0"/>
              </a:rPr>
              <a:t>() { ten="An"; ho="Nguyen Van"; ns= </a:t>
            </a:r>
            <a:r>
              <a:rPr lang="en-US" sz="1600" dirty="0">
                <a:solidFill>
                  <a:srgbClr val="0000FF"/>
                </a:solidFill>
                <a:latin typeface="Courier New" pitchFamily="49" charset="0"/>
                <a:cs typeface="Courier New" pitchFamily="49" charset="0"/>
              </a:rPr>
              <a:t>new</a:t>
            </a:r>
            <a:r>
              <a:rPr lang="en-US" sz="1600" dirty="0">
                <a:latin typeface="Courier New" pitchFamily="49" charset="0"/>
                <a:cs typeface="Courier New" pitchFamily="49" charset="0"/>
              </a:rPr>
              <a:t>	Date(); }</a:t>
            </a:r>
          </a:p>
          <a:p>
            <a:pPr algn="l">
              <a:lnSpc>
                <a:spcPct val="110000"/>
              </a:lnSpc>
            </a:pPr>
            <a:r>
              <a:rPr lang="en-US" sz="1600" dirty="0">
                <a:latin typeface="Courier New" pitchFamily="49" charset="0"/>
                <a:cs typeface="Courier New" pitchFamily="49" charset="0"/>
              </a:rPr>
              <a:t>15      </a:t>
            </a:r>
            <a:r>
              <a:rPr lang="en-US" sz="1600" dirty="0">
                <a:solidFill>
                  <a:srgbClr val="0000FF"/>
                </a:solidFill>
                <a:latin typeface="Courier New" pitchFamily="49" charset="0"/>
                <a:cs typeface="Courier New" pitchFamily="49" charset="0"/>
              </a:rPr>
              <a:t>public</a:t>
            </a:r>
            <a:r>
              <a:rPr lang="en-US" sz="1600" dirty="0">
                <a:latin typeface="Courier New" pitchFamily="49" charset="0"/>
                <a:cs typeface="Courier New" pitchFamily="49" charset="0"/>
              </a:rPr>
              <a:t> </a:t>
            </a:r>
            <a:r>
              <a:rPr lang="en-US" sz="1600" dirty="0">
                <a:solidFill>
                  <a:srgbClr val="0000FF"/>
                </a:solidFill>
                <a:latin typeface="Courier New" pitchFamily="49" charset="0"/>
                <a:cs typeface="Courier New" pitchFamily="49" charset="0"/>
              </a:rPr>
              <a:t>void</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Xuat</a:t>
            </a:r>
            <a:r>
              <a:rPr lang="en-US" sz="1600" dirty="0">
                <a:latin typeface="Courier New" pitchFamily="49" charset="0"/>
                <a:cs typeface="Courier New" pitchFamily="49" charset="0"/>
              </a:rPr>
              <a:t>()</a:t>
            </a:r>
          </a:p>
          <a:p>
            <a:pPr algn="l">
              <a:lnSpc>
                <a:spcPct val="110000"/>
              </a:lnSpc>
            </a:pPr>
            <a:r>
              <a:rPr lang="en-US" sz="1600" dirty="0">
                <a:latin typeface="Courier New" pitchFamily="49" charset="0"/>
                <a:cs typeface="Courier New" pitchFamily="49" charset="0"/>
              </a:rPr>
              <a:t>16      {</a:t>
            </a:r>
          </a:p>
          <a:p>
            <a:pPr algn="l">
              <a:lnSpc>
                <a:spcPct val="110000"/>
              </a:lnSpc>
            </a:pPr>
            <a:r>
              <a:rPr lang="en-US" sz="1600" dirty="0">
                <a:latin typeface="Courier New" pitchFamily="49" charset="0"/>
                <a:cs typeface="Courier New" pitchFamily="49" charset="0"/>
              </a:rPr>
              <a:t>17          </a:t>
            </a:r>
            <a:r>
              <a:rPr lang="en-US" sz="1600" dirty="0" err="1">
                <a:latin typeface="Courier New" pitchFamily="49" charset="0"/>
                <a:cs typeface="Courier New" pitchFamily="49" charset="0"/>
              </a:rPr>
              <a:t>ns.Xuat</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Console.WriteLine</a:t>
            </a:r>
            <a:r>
              <a:rPr lang="en-US" sz="1600" dirty="0">
                <a:latin typeface="Courier New" pitchFamily="49" charset="0"/>
                <a:cs typeface="Courier New" pitchFamily="49" charset="0"/>
              </a:rPr>
              <a:t>(ho + " " + ten);</a:t>
            </a:r>
          </a:p>
          <a:p>
            <a:pPr algn="l">
              <a:lnSpc>
                <a:spcPct val="110000"/>
              </a:lnSpc>
            </a:pPr>
            <a:r>
              <a:rPr lang="en-US" sz="1600" dirty="0">
                <a:latin typeface="Courier New" pitchFamily="49" charset="0"/>
                <a:cs typeface="Courier New" pitchFamily="49" charset="0"/>
              </a:rPr>
              <a:t>18      }</a:t>
            </a:r>
          </a:p>
          <a:p>
            <a:pPr algn="l">
              <a:lnSpc>
                <a:spcPct val="110000"/>
              </a:lnSpc>
            </a:pPr>
            <a:r>
              <a:rPr lang="en-US" sz="1600" dirty="0">
                <a:latin typeface="Courier New" pitchFamily="49" charset="0"/>
                <a:cs typeface="Courier New" pitchFamily="49" charset="0"/>
              </a:rPr>
              <a:t>19  }</a:t>
            </a:r>
          </a:p>
        </p:txBody>
      </p:sp>
    </p:spTree>
    <p:extLst>
      <p:ext uri="{BB962C8B-B14F-4D97-AF65-F5344CB8AC3E}">
        <p14:creationId xmlns:p14="http://schemas.microsoft.com/office/powerpoint/2010/main" val="3376807622"/>
      </p:ext>
    </p:extLst>
  </p:cSld>
  <p:clrMapOvr>
    <a:masterClrMapping/>
  </p:clrMapOvr>
  <p:transition advClick="0">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Quan hệ giữa các lớp đối tượng</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Giữa các lớp đối tượng có những loại quan hệ sau:</a:t>
            </a:r>
          </a:p>
          <a:p>
            <a:pPr lvl="1" algn="just">
              <a:lnSpc>
                <a:spcPct val="120000"/>
              </a:lnSpc>
              <a:spcBef>
                <a:spcPts val="300"/>
              </a:spcBef>
              <a:spcAft>
                <a:spcPts val="300"/>
              </a:spcAft>
            </a:pPr>
            <a:r>
              <a:rPr lang="vi-VN">
                <a:latin typeface="+mj-lt"/>
                <a:cs typeface="Tahoma" charset="0"/>
              </a:rPr>
              <a:t>Quan hệ </a:t>
            </a:r>
            <a:r>
              <a:rPr lang="vi-VN">
                <a:solidFill>
                  <a:srgbClr val="0000FF"/>
                </a:solidFill>
                <a:latin typeface="+mj-lt"/>
                <a:cs typeface="Tahoma" charset="0"/>
              </a:rPr>
              <a:t>một một (1-1)</a:t>
            </a:r>
          </a:p>
          <a:p>
            <a:pPr lvl="1" algn="just">
              <a:lnSpc>
                <a:spcPct val="120000"/>
              </a:lnSpc>
              <a:spcBef>
                <a:spcPts val="300"/>
              </a:spcBef>
              <a:spcAft>
                <a:spcPts val="300"/>
              </a:spcAft>
            </a:pPr>
            <a:r>
              <a:rPr lang="vi-VN">
                <a:latin typeface="+mj-lt"/>
                <a:cs typeface="Tahoma" charset="0"/>
              </a:rPr>
              <a:t>Quan hệ </a:t>
            </a:r>
            <a:r>
              <a:rPr lang="vi-VN">
                <a:solidFill>
                  <a:srgbClr val="0000FF"/>
                </a:solidFill>
                <a:latin typeface="+mj-lt"/>
                <a:cs typeface="Tahoma" charset="0"/>
              </a:rPr>
              <a:t>một nhiều (1-n)</a:t>
            </a:r>
          </a:p>
          <a:p>
            <a:pPr lvl="1" algn="just">
              <a:lnSpc>
                <a:spcPct val="120000"/>
              </a:lnSpc>
              <a:spcBef>
                <a:spcPts val="300"/>
              </a:spcBef>
              <a:spcAft>
                <a:spcPts val="300"/>
              </a:spcAft>
            </a:pPr>
            <a:r>
              <a:rPr lang="vi-VN">
                <a:latin typeface="+mj-lt"/>
                <a:cs typeface="Tahoma" charset="0"/>
              </a:rPr>
              <a:t>Quan hệ </a:t>
            </a:r>
            <a:r>
              <a:rPr lang="vi-VN">
                <a:solidFill>
                  <a:srgbClr val="0000FF"/>
                </a:solidFill>
                <a:latin typeface="+mj-lt"/>
                <a:cs typeface="Tahoma" charset="0"/>
              </a:rPr>
              <a:t>nhiều nhiều (n-n)</a:t>
            </a:r>
          </a:p>
          <a:p>
            <a:pPr lvl="1" algn="just">
              <a:lnSpc>
                <a:spcPct val="120000"/>
              </a:lnSpc>
              <a:spcBef>
                <a:spcPts val="300"/>
              </a:spcBef>
              <a:spcAft>
                <a:spcPts val="300"/>
              </a:spcAft>
            </a:pPr>
            <a:r>
              <a:rPr lang="vi-VN">
                <a:latin typeface="+mj-lt"/>
                <a:cs typeface="Tahoma" charset="0"/>
              </a:rPr>
              <a:t>Quan hệ </a:t>
            </a:r>
            <a:r>
              <a:rPr lang="vi-VN">
                <a:solidFill>
                  <a:srgbClr val="FF0000"/>
                </a:solidFill>
                <a:latin typeface="+mj-lt"/>
                <a:cs typeface="Tahoma" charset="0"/>
              </a:rPr>
              <a:t>đặc biệt hóa, tổng quát hóa</a:t>
            </a:r>
          </a:p>
        </p:txBody>
      </p:sp>
    </p:spTree>
    <p:extLst>
      <p:ext uri="{BB962C8B-B14F-4D97-AF65-F5344CB8AC3E}">
        <p14:creationId xmlns:p14="http://schemas.microsoft.com/office/powerpoint/2010/main" val="3845395007"/>
      </p:ext>
    </p:extLst>
  </p:cSld>
  <p:clrMapOvr>
    <a:masterClrMapping/>
  </p:clrMapOvr>
  <p:transition advClick="0">
    <p:wheel spokes="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Lớp trong lớp (inner class)</a:t>
            </a:r>
            <a:endParaRPr lang="en-US" sz="4000" b="1" dirty="0">
              <a:cs typeface="Tahoma" charset="0"/>
            </a:endParaRPr>
          </a:p>
        </p:txBody>
      </p:sp>
      <p:sp>
        <p:nvSpPr>
          <p:cNvPr id="5" name="Rectangle 4"/>
          <p:cNvSpPr/>
          <p:nvPr/>
        </p:nvSpPr>
        <p:spPr>
          <a:xfrm>
            <a:off x="1981200" y="838201"/>
            <a:ext cx="8153400" cy="3139321"/>
          </a:xfrm>
          <a:prstGeom prst="rect">
            <a:avLst/>
          </a:prstGeom>
        </p:spPr>
        <p:txBody>
          <a:bodyPr wrap="square">
            <a:spAutoFit/>
          </a:bodyPr>
          <a:lstStyle/>
          <a:p>
            <a:pPr algn="l"/>
            <a:r>
              <a:rPr lang="en-US" dirty="0">
                <a:latin typeface="Courier New" pitchFamily="49" charset="0"/>
                <a:cs typeface="Courier New" pitchFamily="49" charset="0"/>
              </a:rPr>
              <a:t>20  </a:t>
            </a:r>
            <a:r>
              <a:rPr lang="en-US" dirty="0">
                <a:solidFill>
                  <a:srgbClr val="0000FF"/>
                </a:solidFill>
                <a:latin typeface="Courier New" pitchFamily="49" charset="0"/>
                <a:cs typeface="Courier New" pitchFamily="49" charset="0"/>
              </a:rPr>
              <a:t>class</a:t>
            </a:r>
            <a:r>
              <a:rPr lang="en-US" dirty="0">
                <a:latin typeface="Courier New" pitchFamily="49" charset="0"/>
                <a:cs typeface="Courier New" pitchFamily="49" charset="0"/>
              </a:rPr>
              <a:t> </a:t>
            </a:r>
            <a:r>
              <a:rPr lang="en-US" dirty="0" err="1">
                <a:latin typeface="Courier New" pitchFamily="49" charset="0"/>
                <a:cs typeface="Courier New" pitchFamily="49" charset="0"/>
              </a:rPr>
              <a:t>Progarm</a:t>
            </a:r>
            <a:endParaRPr lang="en-US" dirty="0">
              <a:latin typeface="Courier New" pitchFamily="49" charset="0"/>
              <a:cs typeface="Courier New" pitchFamily="49" charset="0"/>
            </a:endParaRPr>
          </a:p>
          <a:p>
            <a:pPr algn="l"/>
            <a:r>
              <a:rPr lang="en-US" dirty="0">
                <a:latin typeface="Courier New" pitchFamily="49" charset="0"/>
                <a:cs typeface="Courier New" pitchFamily="49" charset="0"/>
              </a:rPr>
              <a:t>21  {</a:t>
            </a:r>
          </a:p>
          <a:p>
            <a:pPr algn="l"/>
            <a:r>
              <a:rPr lang="en-US" dirty="0">
                <a:latin typeface="Courier New" pitchFamily="49" charset="0"/>
                <a:cs typeface="Courier New" pitchFamily="49" charset="0"/>
              </a:rPr>
              <a:t>22  </a:t>
            </a:r>
          </a:p>
          <a:p>
            <a:pPr algn="l"/>
            <a:r>
              <a:rPr lang="en-US" dirty="0">
                <a:latin typeface="Courier New" pitchFamily="49" charset="0"/>
                <a:cs typeface="Courier New" pitchFamily="49" charset="0"/>
              </a:rPr>
              <a:t>23      </a:t>
            </a:r>
            <a:r>
              <a:rPr lang="en-US" dirty="0">
                <a:solidFill>
                  <a:srgbClr val="0000FF"/>
                </a:solidFill>
                <a:latin typeface="Courier New" pitchFamily="49" charset="0"/>
                <a:cs typeface="Courier New" pitchFamily="49" charset="0"/>
              </a:rPr>
              <a:t>static</a:t>
            </a:r>
            <a:r>
              <a:rPr lang="en-US" dirty="0">
                <a:latin typeface="Courier New" pitchFamily="49" charset="0"/>
                <a:cs typeface="Courier New" pitchFamily="49" charset="0"/>
              </a:rPr>
              <a:t> </a:t>
            </a:r>
            <a:r>
              <a:rPr lang="en-US" dirty="0">
                <a:solidFill>
                  <a:srgbClr val="0000FF"/>
                </a:solidFill>
                <a:latin typeface="Courier New" pitchFamily="49" charset="0"/>
                <a:cs typeface="Courier New" pitchFamily="49" charset="0"/>
              </a:rPr>
              <a:t>void</a:t>
            </a:r>
            <a:r>
              <a:rPr lang="en-US" dirty="0">
                <a:latin typeface="Courier New" pitchFamily="49" charset="0"/>
                <a:cs typeface="Courier New" pitchFamily="49" charset="0"/>
              </a:rPr>
              <a:t> Main(string[] </a:t>
            </a:r>
            <a:r>
              <a:rPr lang="en-US" dirty="0" err="1">
                <a:latin typeface="Courier New" pitchFamily="49" charset="0"/>
                <a:cs typeface="Courier New" pitchFamily="49" charset="0"/>
              </a:rPr>
              <a:t>args</a:t>
            </a:r>
            <a:r>
              <a:rPr lang="en-US" dirty="0">
                <a:latin typeface="Courier New" pitchFamily="49" charset="0"/>
                <a:cs typeface="Courier New" pitchFamily="49" charset="0"/>
              </a:rPr>
              <a:t>)</a:t>
            </a:r>
          </a:p>
          <a:p>
            <a:pPr algn="l"/>
            <a:r>
              <a:rPr lang="en-US" dirty="0">
                <a:latin typeface="Courier New" pitchFamily="49" charset="0"/>
                <a:cs typeface="Courier New" pitchFamily="49" charset="0"/>
              </a:rPr>
              <a:t>24      {</a:t>
            </a:r>
          </a:p>
          <a:p>
            <a:pPr algn="l"/>
            <a:r>
              <a:rPr lang="fr-FR" dirty="0">
                <a:latin typeface="Courier New" pitchFamily="49" charset="0"/>
                <a:cs typeface="Courier New" pitchFamily="49" charset="0"/>
              </a:rPr>
              <a:t>25          </a:t>
            </a:r>
            <a:r>
              <a:rPr lang="fr-FR" dirty="0" err="1">
                <a:latin typeface="Courier New" pitchFamily="49" charset="0"/>
                <a:cs typeface="Courier New" pitchFamily="49" charset="0"/>
              </a:rPr>
              <a:t>Nguoi</a:t>
            </a:r>
            <a:r>
              <a:rPr lang="fr-FR" dirty="0">
                <a:latin typeface="Courier New" pitchFamily="49" charset="0"/>
                <a:cs typeface="Courier New" pitchFamily="49" charset="0"/>
              </a:rPr>
              <a:t> a = </a:t>
            </a:r>
            <a:r>
              <a:rPr lang="fr-FR" dirty="0">
                <a:solidFill>
                  <a:srgbClr val="0000FF"/>
                </a:solidFill>
                <a:latin typeface="Courier New" pitchFamily="49" charset="0"/>
                <a:cs typeface="Courier New" pitchFamily="49" charset="0"/>
              </a:rPr>
              <a:t>new</a:t>
            </a:r>
            <a:r>
              <a:rPr lang="fr-FR" dirty="0">
                <a:latin typeface="Courier New" pitchFamily="49" charset="0"/>
                <a:cs typeface="Courier New" pitchFamily="49" charset="0"/>
              </a:rPr>
              <a:t> </a:t>
            </a:r>
            <a:r>
              <a:rPr lang="fr-FR" dirty="0" err="1">
                <a:latin typeface="Courier New" pitchFamily="49" charset="0"/>
                <a:cs typeface="Courier New" pitchFamily="49" charset="0"/>
              </a:rPr>
              <a:t>Nguoi</a:t>
            </a:r>
            <a:r>
              <a:rPr lang="fr-FR" dirty="0">
                <a:latin typeface="Courier New" pitchFamily="49" charset="0"/>
                <a:cs typeface="Courier New" pitchFamily="49" charset="0"/>
              </a:rPr>
              <a:t>();</a:t>
            </a:r>
          </a:p>
          <a:p>
            <a:pPr algn="l"/>
            <a:r>
              <a:rPr lang="en-US" dirty="0">
                <a:latin typeface="Courier New" pitchFamily="49" charset="0"/>
                <a:cs typeface="Courier New" pitchFamily="49" charset="0"/>
              </a:rPr>
              <a:t>26          </a:t>
            </a:r>
            <a:r>
              <a:rPr lang="en-US" dirty="0" err="1">
                <a:latin typeface="Courier New" pitchFamily="49" charset="0"/>
                <a:cs typeface="Courier New" pitchFamily="49" charset="0"/>
              </a:rPr>
              <a:t>a.Xuat</a:t>
            </a:r>
            <a:r>
              <a:rPr lang="en-US" dirty="0">
                <a:latin typeface="Courier New" pitchFamily="49" charset="0"/>
                <a:cs typeface="Courier New" pitchFamily="49" charset="0"/>
              </a:rPr>
              <a:t>();</a:t>
            </a:r>
          </a:p>
          <a:p>
            <a:pPr algn="l"/>
            <a:r>
              <a:rPr lang="en-US" dirty="0">
                <a:latin typeface="Courier New" pitchFamily="49" charset="0"/>
                <a:cs typeface="Courier New" pitchFamily="49" charset="0"/>
              </a:rPr>
              <a:t>27          </a:t>
            </a:r>
            <a:r>
              <a:rPr lang="en-US" dirty="0" err="1">
                <a:latin typeface="Courier New" pitchFamily="49" charset="0"/>
                <a:cs typeface="Courier New" pitchFamily="49" charset="0"/>
              </a:rPr>
              <a:t>Nguoi.Date</a:t>
            </a:r>
            <a:r>
              <a:rPr lang="en-US" dirty="0">
                <a:latin typeface="Courier New" pitchFamily="49" charset="0"/>
                <a:cs typeface="Courier New" pitchFamily="49" charset="0"/>
              </a:rPr>
              <a:t> ns = </a:t>
            </a:r>
            <a:r>
              <a:rPr lang="en-US" dirty="0">
                <a:solidFill>
                  <a:srgbClr val="0000FF"/>
                </a:solidFill>
                <a:latin typeface="Courier New" pitchFamily="49" charset="0"/>
                <a:cs typeface="Courier New" pitchFamily="49" charset="0"/>
              </a:rPr>
              <a:t>new</a:t>
            </a:r>
            <a:r>
              <a:rPr lang="en-US" dirty="0">
                <a:latin typeface="Courier New" pitchFamily="49" charset="0"/>
                <a:cs typeface="Courier New" pitchFamily="49" charset="0"/>
              </a:rPr>
              <a:t> </a:t>
            </a:r>
            <a:r>
              <a:rPr lang="en-US" dirty="0" err="1">
                <a:latin typeface="Courier New" pitchFamily="49" charset="0"/>
                <a:cs typeface="Courier New" pitchFamily="49" charset="0"/>
              </a:rPr>
              <a:t>Nguoi.Date</a:t>
            </a:r>
            <a:r>
              <a:rPr lang="en-US" dirty="0">
                <a:latin typeface="Courier New" pitchFamily="49" charset="0"/>
                <a:cs typeface="Courier New" pitchFamily="49" charset="0"/>
              </a:rPr>
              <a:t>();</a:t>
            </a:r>
          </a:p>
          <a:p>
            <a:pPr algn="l"/>
            <a:r>
              <a:rPr lang="en-US" dirty="0">
                <a:latin typeface="Courier New" pitchFamily="49" charset="0"/>
                <a:cs typeface="Courier New" pitchFamily="49" charset="0"/>
              </a:rPr>
              <a:t>28          </a:t>
            </a:r>
            <a:r>
              <a:rPr lang="en-US" dirty="0" err="1">
                <a:latin typeface="Courier New" pitchFamily="49" charset="0"/>
                <a:cs typeface="Courier New" pitchFamily="49" charset="0"/>
              </a:rPr>
              <a:t>ns.Xuat</a:t>
            </a:r>
            <a:r>
              <a:rPr lang="en-US" dirty="0">
                <a:latin typeface="Courier New" pitchFamily="49" charset="0"/>
                <a:cs typeface="Courier New" pitchFamily="49" charset="0"/>
              </a:rPr>
              <a:t>();</a:t>
            </a:r>
          </a:p>
          <a:p>
            <a:pPr algn="l"/>
            <a:r>
              <a:rPr lang="en-US" dirty="0">
                <a:latin typeface="Courier New" pitchFamily="49" charset="0"/>
                <a:cs typeface="Courier New" pitchFamily="49" charset="0"/>
              </a:rPr>
              <a:t>29      }</a:t>
            </a:r>
          </a:p>
          <a:p>
            <a:pPr algn="l"/>
            <a:r>
              <a:rPr lang="en-US" dirty="0">
                <a:latin typeface="Courier New" pitchFamily="49" charset="0"/>
                <a:cs typeface="Courier New" pitchFamily="49" charset="0"/>
              </a:rPr>
              <a:t>30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006" y="3615179"/>
            <a:ext cx="7174522"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435698"/>
      </p:ext>
    </p:extLst>
  </p:cSld>
  <p:clrMapOvr>
    <a:masterClrMapping/>
  </p:clrMapOvr>
  <p:transition advClick="0">
    <p:wheel spokes="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686800" cy="762000"/>
          </a:xfrm>
        </p:spPr>
        <p:txBody>
          <a:bodyPr>
            <a:noAutofit/>
          </a:bodyPr>
          <a:lstStyle/>
          <a:p>
            <a:r>
              <a:rPr lang="en-US" sz="4000" b="1">
                <a:effectLst>
                  <a:outerShdw blurRad="38100" dist="38100" dir="2700000" algn="tl">
                    <a:srgbClr val="000000">
                      <a:alpha val="43137"/>
                    </a:srgbClr>
                  </a:outerShdw>
                </a:effectLst>
                <a:latin typeface="Arial" pitchFamily="34" charset="0"/>
                <a:cs typeface="Arial" pitchFamily="34" charset="0"/>
              </a:rPr>
              <a:t>Bài toán Tính tiền lương</a:t>
            </a:r>
          </a:p>
        </p:txBody>
      </p:sp>
      <p:sp>
        <p:nvSpPr>
          <p:cNvPr id="3" name="Content Placeholder 2"/>
          <p:cNvSpPr>
            <a:spLocks noGrp="1"/>
          </p:cNvSpPr>
          <p:nvPr>
            <p:ph idx="1"/>
          </p:nvPr>
        </p:nvSpPr>
        <p:spPr>
          <a:xfrm>
            <a:off x="1981200" y="857839"/>
            <a:ext cx="8534400" cy="5638800"/>
          </a:xfrm>
        </p:spPr>
        <p:txBody>
          <a:bodyPr>
            <a:normAutofit fontScale="85000" lnSpcReduction="20000"/>
          </a:bodyPr>
          <a:lstStyle/>
          <a:p>
            <a:pPr algn="just">
              <a:lnSpc>
                <a:spcPct val="130000"/>
              </a:lnSpc>
              <a:spcBef>
                <a:spcPts val="300"/>
              </a:spcBef>
              <a:spcAft>
                <a:spcPts val="300"/>
              </a:spcAft>
              <a:buFont typeface="Wingdings" pitchFamily="2" charset="2"/>
              <a:buChar char="v"/>
            </a:pPr>
            <a:r>
              <a:rPr lang="vi-VN" dirty="0">
                <a:solidFill>
                  <a:srgbClr val="0000FF"/>
                </a:solidFill>
                <a:latin typeface="Arial" pitchFamily="34" charset="0"/>
                <a:cs typeface="Arial" pitchFamily="34" charset="0"/>
              </a:rPr>
              <a:t>Bài toán: </a:t>
            </a:r>
            <a:r>
              <a:rPr lang="vi-VN" dirty="0">
                <a:solidFill>
                  <a:schemeClr val="tx1">
                    <a:lumMod val="95000"/>
                    <a:lumOff val="5000"/>
                  </a:schemeClr>
                </a:solidFill>
                <a:latin typeface="Arial" pitchFamily="34" charset="0"/>
                <a:cs typeface="Arial" pitchFamily="34" charset="0"/>
              </a:rPr>
              <a:t>Công ty ABC là công ty sản xuất kinh doanh thú nhồi bông. Công ty có nhiều nhân viên làm việc trong </a:t>
            </a:r>
            <a:r>
              <a:rPr lang="vi-VN" dirty="0">
                <a:solidFill>
                  <a:srgbClr val="FF3300"/>
                </a:solidFill>
                <a:latin typeface="Arial" pitchFamily="34" charset="0"/>
                <a:cs typeface="Arial" pitchFamily="34" charset="0"/>
              </a:rPr>
              <a:t>ba bộ phận </a:t>
            </a:r>
            <a:r>
              <a:rPr lang="vi-VN" dirty="0">
                <a:solidFill>
                  <a:schemeClr val="tx1">
                    <a:lumMod val="95000"/>
                    <a:lumOff val="5000"/>
                  </a:schemeClr>
                </a:solidFill>
                <a:latin typeface="Arial" pitchFamily="34" charset="0"/>
                <a:cs typeface="Arial" pitchFamily="34" charset="0"/>
              </a:rPr>
              <a:t>khác nhau: bộ phận quản lý, bộ phận sản xuất, bộ phận văn phòng. Việc tính lương cho nhân viên dựa vào các yếu tố sau:</a:t>
            </a:r>
            <a:endParaRPr lang="en-US" dirty="0">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dirty="0">
                <a:solidFill>
                  <a:schemeClr val="tx1">
                    <a:lumMod val="95000"/>
                    <a:lumOff val="5000"/>
                  </a:schemeClr>
                </a:solidFill>
                <a:latin typeface="Arial" pitchFamily="34" charset="0"/>
                <a:cs typeface="Arial" pitchFamily="34" charset="0"/>
              </a:rPr>
              <a:t>Đối với nhân viên văn phòng</a:t>
            </a:r>
            <a:r>
              <a:rPr lang="en-US" dirty="0">
                <a:solidFill>
                  <a:schemeClr val="tx1">
                    <a:lumMod val="95000"/>
                    <a:lumOff val="5000"/>
                  </a:schemeClr>
                </a:solidFill>
                <a:latin typeface="Arial" pitchFamily="34" charset="0"/>
                <a:cs typeface="Arial" pitchFamily="34" charset="0"/>
              </a:rPr>
              <a:t>:</a:t>
            </a:r>
            <a:r>
              <a:rPr lang="vi-VN" dirty="0">
                <a:solidFill>
                  <a:schemeClr val="tx1">
                    <a:lumMod val="95000"/>
                    <a:lumOff val="5000"/>
                  </a:schemeClr>
                </a:solidFill>
                <a:latin typeface="Arial" pitchFamily="34" charset="0"/>
                <a:cs typeface="Arial" pitchFamily="34" charset="0"/>
              </a:rPr>
              <a:t> Lương = Lương Cơ Bản + Số ngày làm việc *</a:t>
            </a:r>
            <a:r>
              <a:rPr lang="en-US" dirty="0">
                <a:solidFill>
                  <a:schemeClr val="tx1">
                    <a:lumMod val="95000"/>
                    <a:lumOff val="5000"/>
                  </a:schemeClr>
                </a:solidFill>
                <a:latin typeface="Arial" pitchFamily="34" charset="0"/>
                <a:cs typeface="Arial" pitchFamily="34" charset="0"/>
              </a:rPr>
              <a:t>2</a:t>
            </a:r>
            <a:r>
              <a:rPr lang="vi-VN" dirty="0">
                <a:solidFill>
                  <a:schemeClr val="tx1">
                    <a:lumMod val="95000"/>
                    <a:lumOff val="5000"/>
                  </a:schemeClr>
                </a:solidFill>
                <a:latin typeface="Arial" pitchFamily="34" charset="0"/>
                <a:cs typeface="Arial" pitchFamily="34" charset="0"/>
              </a:rPr>
              <a:t>00.000 + Trợ Cấp</a:t>
            </a:r>
            <a:endParaRPr lang="en-US" dirty="0">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dirty="0">
                <a:solidFill>
                  <a:schemeClr val="tx1">
                    <a:lumMod val="95000"/>
                    <a:lumOff val="5000"/>
                  </a:schemeClr>
                </a:solidFill>
                <a:latin typeface="Arial" pitchFamily="34" charset="0"/>
                <a:cs typeface="Arial" pitchFamily="34" charset="0"/>
              </a:rPr>
              <a:t>Đối với nhân viên sản xuất</a:t>
            </a:r>
            <a:r>
              <a:rPr lang="en-US" dirty="0">
                <a:solidFill>
                  <a:schemeClr val="tx1">
                    <a:lumMod val="95000"/>
                    <a:lumOff val="5000"/>
                  </a:schemeClr>
                </a:solidFill>
                <a:latin typeface="Arial" pitchFamily="34" charset="0"/>
                <a:cs typeface="Arial" pitchFamily="34" charset="0"/>
              </a:rPr>
              <a:t>:</a:t>
            </a:r>
            <a:r>
              <a:rPr lang="vi-VN" dirty="0">
                <a:solidFill>
                  <a:schemeClr val="tx1">
                    <a:lumMod val="95000"/>
                    <a:lumOff val="5000"/>
                  </a:schemeClr>
                </a:solidFill>
                <a:latin typeface="Arial" pitchFamily="34" charset="0"/>
                <a:cs typeface="Arial" pitchFamily="34" charset="0"/>
              </a:rPr>
              <a:t> Lương = Lương Cơ Bản + Số Sản Phẩm * 2.000</a:t>
            </a:r>
            <a:endParaRPr lang="en-US" dirty="0">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dirty="0">
                <a:solidFill>
                  <a:schemeClr val="tx1">
                    <a:lumMod val="95000"/>
                    <a:lumOff val="5000"/>
                  </a:schemeClr>
                </a:solidFill>
                <a:latin typeface="Arial" pitchFamily="34" charset="0"/>
                <a:cs typeface="Arial" pitchFamily="34" charset="0"/>
              </a:rPr>
              <a:t>Đối với nhân viên quản lý</a:t>
            </a:r>
            <a:r>
              <a:rPr lang="en-US" dirty="0">
                <a:solidFill>
                  <a:schemeClr val="tx1">
                    <a:lumMod val="95000"/>
                    <a:lumOff val="5000"/>
                  </a:schemeClr>
                </a:solidFill>
                <a:latin typeface="Arial" pitchFamily="34" charset="0"/>
                <a:cs typeface="Arial" pitchFamily="34" charset="0"/>
              </a:rPr>
              <a:t>:</a:t>
            </a:r>
            <a:r>
              <a:rPr lang="vi-VN" dirty="0">
                <a:solidFill>
                  <a:schemeClr val="tx1">
                    <a:lumMod val="95000"/>
                    <a:lumOff val="5000"/>
                  </a:schemeClr>
                </a:solidFill>
                <a:latin typeface="Arial" pitchFamily="34" charset="0"/>
                <a:cs typeface="Arial" pitchFamily="34" charset="0"/>
              </a:rPr>
              <a:t> Lương = Lương Cơ Bản* Hệ số chức vụ + Thưởng.</a:t>
            </a:r>
          </a:p>
          <a:p>
            <a:pPr algn="just">
              <a:lnSpc>
                <a:spcPct val="130000"/>
              </a:lnSpc>
              <a:spcBef>
                <a:spcPts val="300"/>
              </a:spcBef>
              <a:spcAft>
                <a:spcPts val="300"/>
              </a:spcAft>
              <a:buFont typeface="Wingdings" pitchFamily="2" charset="2"/>
              <a:buChar char="v"/>
            </a:pPr>
            <a:r>
              <a:rPr lang="vi-VN" dirty="0">
                <a:solidFill>
                  <a:schemeClr val="tx1">
                    <a:lumMod val="95000"/>
                    <a:lumOff val="5000"/>
                  </a:schemeClr>
                </a:solidFill>
                <a:latin typeface="Arial" pitchFamily="34" charset="0"/>
                <a:cs typeface="Arial" pitchFamily="34" charset="0"/>
              </a:rPr>
              <a:t>Ngoài ra công ty cần quản lý các thông tin về nhân viên của mình như: </a:t>
            </a:r>
            <a:r>
              <a:rPr lang="en-US" dirty="0" err="1">
                <a:solidFill>
                  <a:srgbClr val="FF3300"/>
                </a:solidFill>
                <a:latin typeface="Arial" pitchFamily="34" charset="0"/>
                <a:cs typeface="Arial" pitchFamily="34" charset="0"/>
              </a:rPr>
              <a:t>mã</a:t>
            </a:r>
            <a:r>
              <a:rPr lang="en-US" dirty="0">
                <a:solidFill>
                  <a:srgbClr val="FF3300"/>
                </a:solidFill>
                <a:latin typeface="Arial" pitchFamily="34" charset="0"/>
                <a:cs typeface="Arial" pitchFamily="34" charset="0"/>
              </a:rPr>
              <a:t>, h</a:t>
            </a:r>
            <a:r>
              <a:rPr lang="vi-VN" dirty="0">
                <a:solidFill>
                  <a:srgbClr val="FF3300"/>
                </a:solidFill>
                <a:latin typeface="Arial" pitchFamily="34" charset="0"/>
                <a:cs typeface="Arial" pitchFamily="34" charset="0"/>
              </a:rPr>
              <a:t>ọ tên, ngày sinh và các thông số trên</a:t>
            </a:r>
            <a:r>
              <a:rPr lang="vi-VN" dirty="0">
                <a:solidFill>
                  <a:schemeClr val="tx1">
                    <a:lumMod val="95000"/>
                    <a:lumOff val="5000"/>
                  </a:schemeClr>
                </a:solidFill>
                <a:latin typeface="Arial" pitchFamily="34" charset="0"/>
                <a:cs typeface="Arial" pitchFamily="34" charset="0"/>
              </a:rPr>
              <a:t> để tính lương cho từng nhân viên trong công ty.</a:t>
            </a:r>
          </a:p>
        </p:txBody>
      </p:sp>
    </p:spTree>
    <p:extLst>
      <p:ext uri="{BB962C8B-B14F-4D97-AF65-F5344CB8AC3E}">
        <p14:creationId xmlns:p14="http://schemas.microsoft.com/office/powerpoint/2010/main" val="2004713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066800"/>
            <a:ext cx="8382000" cy="5410200"/>
          </a:xfrm>
        </p:spPr>
        <p:txBody>
          <a:bodyPr>
            <a:normAutofit/>
          </a:bodyPr>
          <a:lstStyle/>
          <a:p>
            <a:pPr algn="just">
              <a:lnSpc>
                <a:spcPct val="130000"/>
              </a:lnSpc>
              <a:spcBef>
                <a:spcPts val="300"/>
              </a:spcBef>
              <a:spcAft>
                <a:spcPts val="300"/>
              </a:spcAft>
              <a:buFont typeface="Wingdings" pitchFamily="2" charset="2"/>
              <a:buChar char="v"/>
            </a:pPr>
            <a:r>
              <a:rPr lang="vi-VN">
                <a:solidFill>
                  <a:srgbClr val="FF3300"/>
                </a:solidFill>
                <a:latin typeface="Arial" pitchFamily="34" charset="0"/>
                <a:cs typeface="Arial" pitchFamily="34" charset="0"/>
              </a:rPr>
              <a:t>Yêu cầu:</a:t>
            </a:r>
            <a:r>
              <a:rPr lang="vi-VN">
                <a:solidFill>
                  <a:schemeClr val="tx1">
                    <a:lumMod val="95000"/>
                    <a:lumOff val="5000"/>
                  </a:schemeClr>
                </a:solidFill>
                <a:latin typeface="Arial" pitchFamily="34" charset="0"/>
                <a:cs typeface="Arial" pitchFamily="34" charset="0"/>
              </a:rPr>
              <a:t> Thiết kế các lớp thích hợp để thực hiện các yêu cầu sau:</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Nhập thông tin của các nhân viên để phục vụ cho việc tính lương.</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Thực hiện việc tính lương cho từng nhân viên.</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Xuất thông tin của các nhân viên.</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Tính tổng lương của công ty.</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Tìm kiếm một nhân viên</a:t>
            </a:r>
            <a:r>
              <a:rPr lang="en-US">
                <a:solidFill>
                  <a:schemeClr val="tx1">
                    <a:lumMod val="95000"/>
                    <a:lumOff val="5000"/>
                  </a:schemeClr>
                </a:solidFill>
                <a:latin typeface="Arial" pitchFamily="34" charset="0"/>
                <a:cs typeface="Arial" pitchFamily="34" charset="0"/>
              </a:rPr>
              <a:t> văn phòng</a:t>
            </a:r>
            <a:r>
              <a:rPr lang="vi-VN">
                <a:solidFill>
                  <a:schemeClr val="tx1">
                    <a:lumMod val="95000"/>
                    <a:lumOff val="5000"/>
                  </a:schemeClr>
                </a:solidFill>
                <a:latin typeface="Arial" pitchFamily="34" charset="0"/>
                <a:cs typeface="Arial" pitchFamily="34" charset="0"/>
              </a:rPr>
              <a:t> theo họ tên.</a:t>
            </a:r>
          </a:p>
        </p:txBody>
      </p:sp>
      <p:sp>
        <p:nvSpPr>
          <p:cNvPr id="8" name="Title 1"/>
          <p:cNvSpPr>
            <a:spLocks noGrp="1"/>
          </p:cNvSpPr>
          <p:nvPr>
            <p:ph type="title"/>
          </p:nvPr>
        </p:nvSpPr>
        <p:spPr>
          <a:xfrm>
            <a:off x="1981200" y="152400"/>
            <a:ext cx="8686800" cy="762000"/>
          </a:xfrm>
        </p:spPr>
        <p:txBody>
          <a:bodyPr>
            <a:noAutofit/>
          </a:bodyPr>
          <a:lstStyle/>
          <a:p>
            <a:r>
              <a:rPr lang="en-US" sz="4000" b="1">
                <a:effectLst>
                  <a:outerShdw blurRad="38100" dist="38100" dir="2700000" algn="tl">
                    <a:srgbClr val="000000">
                      <a:alpha val="43137"/>
                    </a:srgbClr>
                  </a:outerShdw>
                </a:effectLst>
                <a:latin typeface="Arial" pitchFamily="34" charset="0"/>
                <a:cs typeface="Arial" pitchFamily="34" charset="0"/>
              </a:rPr>
              <a:t>Bài toán Tính tiền lương</a:t>
            </a:r>
          </a:p>
        </p:txBody>
      </p:sp>
    </p:spTree>
    <p:extLst>
      <p:ext uri="{BB962C8B-B14F-4D97-AF65-F5344CB8AC3E}">
        <p14:creationId xmlns:p14="http://schemas.microsoft.com/office/powerpoint/2010/main" val="229904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1" y="152400"/>
            <a:ext cx="8686799" cy="718132"/>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Q &amp; A</a:t>
            </a:r>
          </a:p>
        </p:txBody>
      </p:sp>
      <p:grpSp>
        <p:nvGrpSpPr>
          <p:cNvPr id="4" name="Group 4"/>
          <p:cNvGrpSpPr>
            <a:grpSpLocks/>
          </p:cNvGrpSpPr>
          <p:nvPr/>
        </p:nvGrpSpPr>
        <p:grpSpPr bwMode="auto">
          <a:xfrm>
            <a:off x="4062640" y="1143000"/>
            <a:ext cx="4471760" cy="5486400"/>
            <a:chOff x="2208" y="768"/>
            <a:chExt cx="1170" cy="2517"/>
          </a:xfrm>
        </p:grpSpPr>
        <p:sp>
          <p:nvSpPr>
            <p:cNvPr id="5" name="AutoShape 5"/>
            <p:cNvSpPr>
              <a:spLocks noChangeAspect="1" noChangeArrowheads="1" noTextEdit="1"/>
            </p:cNvSpPr>
            <p:nvPr/>
          </p:nvSpPr>
          <p:spPr bwMode="auto">
            <a:xfrm>
              <a:off x="2208" y="768"/>
              <a:ext cx="1170" cy="2517"/>
            </a:xfrm>
            <a:prstGeom prst="rect">
              <a:avLst/>
            </a:prstGeom>
            <a:noFill/>
            <a:ln w="9525">
              <a:noFill/>
              <a:miter lim="800000"/>
              <a:headEnd/>
              <a:tailEnd/>
            </a:ln>
          </p:spPr>
          <p:txBody>
            <a:bodyPr/>
            <a:lstStyle/>
            <a:p>
              <a:endParaRPr lang="en-US"/>
            </a:p>
          </p:txBody>
        </p:sp>
        <p:sp>
          <p:nvSpPr>
            <p:cNvPr id="6" name="Freeform 6"/>
            <p:cNvSpPr>
              <a:spLocks/>
            </p:cNvSpPr>
            <p:nvPr/>
          </p:nvSpPr>
          <p:spPr bwMode="auto">
            <a:xfrm>
              <a:off x="2582" y="1093"/>
              <a:ext cx="457" cy="507"/>
            </a:xfrm>
            <a:custGeom>
              <a:avLst/>
              <a:gdLst>
                <a:gd name="T0" fmla="*/ 238 w 457"/>
                <a:gd name="T1" fmla="*/ 117 h 507"/>
                <a:gd name="T2" fmla="*/ 198 w 457"/>
                <a:gd name="T3" fmla="*/ 65 h 507"/>
                <a:gd name="T4" fmla="*/ 142 w 457"/>
                <a:gd name="T5" fmla="*/ 26 h 507"/>
                <a:gd name="T6" fmla="*/ 92 w 457"/>
                <a:gd name="T7" fmla="*/ 0 h 507"/>
                <a:gd name="T8" fmla="*/ 52 w 457"/>
                <a:gd name="T9" fmla="*/ 7 h 507"/>
                <a:gd name="T10" fmla="*/ 23 w 457"/>
                <a:gd name="T11" fmla="*/ 36 h 507"/>
                <a:gd name="T12" fmla="*/ 0 w 457"/>
                <a:gd name="T13" fmla="*/ 124 h 507"/>
                <a:gd name="T14" fmla="*/ 9 w 457"/>
                <a:gd name="T15" fmla="*/ 225 h 507"/>
                <a:gd name="T16" fmla="*/ 33 w 457"/>
                <a:gd name="T17" fmla="*/ 322 h 507"/>
                <a:gd name="T18" fmla="*/ 59 w 457"/>
                <a:gd name="T19" fmla="*/ 397 h 507"/>
                <a:gd name="T20" fmla="*/ 109 w 457"/>
                <a:gd name="T21" fmla="*/ 475 h 507"/>
                <a:gd name="T22" fmla="*/ 152 w 457"/>
                <a:gd name="T23" fmla="*/ 507 h 507"/>
                <a:gd name="T24" fmla="*/ 211 w 457"/>
                <a:gd name="T25" fmla="*/ 507 h 507"/>
                <a:gd name="T26" fmla="*/ 271 w 457"/>
                <a:gd name="T27" fmla="*/ 485 h 507"/>
                <a:gd name="T28" fmla="*/ 301 w 457"/>
                <a:gd name="T29" fmla="*/ 429 h 507"/>
                <a:gd name="T30" fmla="*/ 317 w 457"/>
                <a:gd name="T31" fmla="*/ 358 h 507"/>
                <a:gd name="T32" fmla="*/ 311 w 457"/>
                <a:gd name="T33" fmla="*/ 270 h 507"/>
                <a:gd name="T34" fmla="*/ 450 w 457"/>
                <a:gd name="T35" fmla="*/ 280 h 507"/>
                <a:gd name="T36" fmla="*/ 457 w 457"/>
                <a:gd name="T37" fmla="*/ 241 h 507"/>
                <a:gd name="T38" fmla="*/ 298 w 457"/>
                <a:gd name="T39" fmla="*/ 225 h 507"/>
                <a:gd name="T40" fmla="*/ 258 w 457"/>
                <a:gd name="T41" fmla="*/ 134 h 507"/>
                <a:gd name="T42" fmla="*/ 238 w 457"/>
                <a:gd name="T43" fmla="*/ 117 h 5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7"/>
                <a:gd name="T67" fmla="*/ 0 h 507"/>
                <a:gd name="T68" fmla="*/ 457 w 457"/>
                <a:gd name="T69" fmla="*/ 507 h 5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7" h="507">
                  <a:moveTo>
                    <a:pt x="238" y="117"/>
                  </a:moveTo>
                  <a:lnTo>
                    <a:pt x="198" y="65"/>
                  </a:lnTo>
                  <a:lnTo>
                    <a:pt x="142" y="26"/>
                  </a:lnTo>
                  <a:lnTo>
                    <a:pt x="92" y="0"/>
                  </a:lnTo>
                  <a:lnTo>
                    <a:pt x="52" y="7"/>
                  </a:lnTo>
                  <a:lnTo>
                    <a:pt x="23" y="36"/>
                  </a:lnTo>
                  <a:lnTo>
                    <a:pt x="0" y="124"/>
                  </a:lnTo>
                  <a:lnTo>
                    <a:pt x="9" y="225"/>
                  </a:lnTo>
                  <a:lnTo>
                    <a:pt x="33" y="322"/>
                  </a:lnTo>
                  <a:lnTo>
                    <a:pt x="59" y="397"/>
                  </a:lnTo>
                  <a:lnTo>
                    <a:pt x="109" y="475"/>
                  </a:lnTo>
                  <a:lnTo>
                    <a:pt x="152" y="507"/>
                  </a:lnTo>
                  <a:lnTo>
                    <a:pt x="211" y="507"/>
                  </a:lnTo>
                  <a:lnTo>
                    <a:pt x="271" y="485"/>
                  </a:lnTo>
                  <a:lnTo>
                    <a:pt x="301" y="429"/>
                  </a:lnTo>
                  <a:lnTo>
                    <a:pt x="317" y="358"/>
                  </a:lnTo>
                  <a:lnTo>
                    <a:pt x="311" y="270"/>
                  </a:lnTo>
                  <a:lnTo>
                    <a:pt x="450" y="280"/>
                  </a:lnTo>
                  <a:lnTo>
                    <a:pt x="457" y="241"/>
                  </a:lnTo>
                  <a:lnTo>
                    <a:pt x="298" y="225"/>
                  </a:lnTo>
                  <a:lnTo>
                    <a:pt x="258" y="134"/>
                  </a:lnTo>
                  <a:lnTo>
                    <a:pt x="238" y="117"/>
                  </a:lnTo>
                  <a:close/>
                </a:path>
              </a:pathLst>
            </a:custGeom>
            <a:solidFill>
              <a:srgbClr val="0251B8"/>
            </a:solidFill>
            <a:ln w="9525">
              <a:noFill/>
              <a:round/>
              <a:headEnd/>
              <a:tailEnd/>
            </a:ln>
          </p:spPr>
          <p:txBody>
            <a:bodyPr/>
            <a:lstStyle/>
            <a:p>
              <a:endParaRPr lang="en-US"/>
            </a:p>
          </p:txBody>
        </p:sp>
        <p:sp>
          <p:nvSpPr>
            <p:cNvPr id="7" name="Freeform 7"/>
            <p:cNvSpPr>
              <a:spLocks/>
            </p:cNvSpPr>
            <p:nvPr/>
          </p:nvSpPr>
          <p:spPr bwMode="auto">
            <a:xfrm>
              <a:off x="2210" y="963"/>
              <a:ext cx="526" cy="813"/>
            </a:xfrm>
            <a:custGeom>
              <a:avLst/>
              <a:gdLst>
                <a:gd name="T0" fmla="*/ 307 w 526"/>
                <a:gd name="T1" fmla="*/ 19 h 813"/>
                <a:gd name="T2" fmla="*/ 373 w 526"/>
                <a:gd name="T3" fmla="*/ 0 h 813"/>
                <a:gd name="T4" fmla="*/ 426 w 526"/>
                <a:gd name="T5" fmla="*/ 3 h 813"/>
                <a:gd name="T6" fmla="*/ 466 w 526"/>
                <a:gd name="T7" fmla="*/ 32 h 813"/>
                <a:gd name="T8" fmla="*/ 493 w 526"/>
                <a:gd name="T9" fmla="*/ 78 h 813"/>
                <a:gd name="T10" fmla="*/ 483 w 526"/>
                <a:gd name="T11" fmla="*/ 126 h 813"/>
                <a:gd name="T12" fmla="*/ 446 w 526"/>
                <a:gd name="T13" fmla="*/ 126 h 813"/>
                <a:gd name="T14" fmla="*/ 456 w 526"/>
                <a:gd name="T15" fmla="*/ 87 h 813"/>
                <a:gd name="T16" fmla="*/ 426 w 526"/>
                <a:gd name="T17" fmla="*/ 52 h 813"/>
                <a:gd name="T18" fmla="*/ 397 w 526"/>
                <a:gd name="T19" fmla="*/ 39 h 813"/>
                <a:gd name="T20" fmla="*/ 347 w 526"/>
                <a:gd name="T21" fmla="*/ 52 h 813"/>
                <a:gd name="T22" fmla="*/ 367 w 526"/>
                <a:gd name="T23" fmla="*/ 91 h 813"/>
                <a:gd name="T24" fmla="*/ 373 w 526"/>
                <a:gd name="T25" fmla="*/ 126 h 813"/>
                <a:gd name="T26" fmla="*/ 367 w 526"/>
                <a:gd name="T27" fmla="*/ 156 h 813"/>
                <a:gd name="T28" fmla="*/ 317 w 526"/>
                <a:gd name="T29" fmla="*/ 169 h 813"/>
                <a:gd name="T30" fmla="*/ 264 w 526"/>
                <a:gd name="T31" fmla="*/ 159 h 813"/>
                <a:gd name="T32" fmla="*/ 254 w 526"/>
                <a:gd name="T33" fmla="*/ 136 h 813"/>
                <a:gd name="T34" fmla="*/ 198 w 526"/>
                <a:gd name="T35" fmla="*/ 198 h 813"/>
                <a:gd name="T36" fmla="*/ 165 w 526"/>
                <a:gd name="T37" fmla="*/ 266 h 813"/>
                <a:gd name="T38" fmla="*/ 119 w 526"/>
                <a:gd name="T39" fmla="*/ 354 h 813"/>
                <a:gd name="T40" fmla="*/ 89 w 526"/>
                <a:gd name="T41" fmla="*/ 432 h 813"/>
                <a:gd name="T42" fmla="*/ 76 w 526"/>
                <a:gd name="T43" fmla="*/ 507 h 813"/>
                <a:gd name="T44" fmla="*/ 86 w 526"/>
                <a:gd name="T45" fmla="*/ 546 h 813"/>
                <a:gd name="T46" fmla="*/ 139 w 526"/>
                <a:gd name="T47" fmla="*/ 595 h 813"/>
                <a:gd name="T48" fmla="*/ 248 w 526"/>
                <a:gd name="T49" fmla="*/ 637 h 813"/>
                <a:gd name="T50" fmla="*/ 307 w 526"/>
                <a:gd name="T51" fmla="*/ 656 h 813"/>
                <a:gd name="T52" fmla="*/ 367 w 526"/>
                <a:gd name="T53" fmla="*/ 666 h 813"/>
                <a:gd name="T54" fmla="*/ 456 w 526"/>
                <a:gd name="T55" fmla="*/ 702 h 813"/>
                <a:gd name="T56" fmla="*/ 522 w 526"/>
                <a:gd name="T57" fmla="*/ 725 h 813"/>
                <a:gd name="T58" fmla="*/ 526 w 526"/>
                <a:gd name="T59" fmla="*/ 770 h 813"/>
                <a:gd name="T60" fmla="*/ 493 w 526"/>
                <a:gd name="T61" fmla="*/ 803 h 813"/>
                <a:gd name="T62" fmla="*/ 453 w 526"/>
                <a:gd name="T63" fmla="*/ 813 h 813"/>
                <a:gd name="T64" fmla="*/ 393 w 526"/>
                <a:gd name="T65" fmla="*/ 783 h 813"/>
                <a:gd name="T66" fmla="*/ 254 w 526"/>
                <a:gd name="T67" fmla="*/ 712 h 813"/>
                <a:gd name="T68" fmla="*/ 139 w 526"/>
                <a:gd name="T69" fmla="*/ 663 h 813"/>
                <a:gd name="T70" fmla="*/ 59 w 526"/>
                <a:gd name="T71" fmla="*/ 608 h 813"/>
                <a:gd name="T72" fmla="*/ 6 w 526"/>
                <a:gd name="T73" fmla="*/ 559 h 813"/>
                <a:gd name="T74" fmla="*/ 0 w 526"/>
                <a:gd name="T75" fmla="*/ 500 h 813"/>
                <a:gd name="T76" fmla="*/ 29 w 526"/>
                <a:gd name="T77" fmla="*/ 422 h 813"/>
                <a:gd name="T78" fmla="*/ 89 w 526"/>
                <a:gd name="T79" fmla="*/ 305 h 813"/>
                <a:gd name="T80" fmla="*/ 145 w 526"/>
                <a:gd name="T81" fmla="*/ 208 h 813"/>
                <a:gd name="T82" fmla="*/ 215 w 526"/>
                <a:gd name="T83" fmla="*/ 107 h 813"/>
                <a:gd name="T84" fmla="*/ 268 w 526"/>
                <a:gd name="T85" fmla="*/ 48 h 813"/>
                <a:gd name="T86" fmla="*/ 334 w 526"/>
                <a:gd name="T87" fmla="*/ 19 h 813"/>
                <a:gd name="T88" fmla="*/ 307 w 526"/>
                <a:gd name="T89" fmla="*/ 19 h 8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6"/>
                <a:gd name="T136" fmla="*/ 0 h 813"/>
                <a:gd name="T137" fmla="*/ 526 w 526"/>
                <a:gd name="T138" fmla="*/ 813 h 8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6" h="813">
                  <a:moveTo>
                    <a:pt x="307" y="19"/>
                  </a:moveTo>
                  <a:lnTo>
                    <a:pt x="373" y="0"/>
                  </a:lnTo>
                  <a:lnTo>
                    <a:pt x="426" y="3"/>
                  </a:lnTo>
                  <a:lnTo>
                    <a:pt x="466" y="32"/>
                  </a:lnTo>
                  <a:lnTo>
                    <a:pt x="493" y="78"/>
                  </a:lnTo>
                  <a:lnTo>
                    <a:pt x="483" y="126"/>
                  </a:lnTo>
                  <a:lnTo>
                    <a:pt x="446" y="126"/>
                  </a:lnTo>
                  <a:lnTo>
                    <a:pt x="456" y="87"/>
                  </a:lnTo>
                  <a:lnTo>
                    <a:pt x="426" y="52"/>
                  </a:lnTo>
                  <a:lnTo>
                    <a:pt x="397" y="39"/>
                  </a:lnTo>
                  <a:lnTo>
                    <a:pt x="347" y="52"/>
                  </a:lnTo>
                  <a:lnTo>
                    <a:pt x="367" y="91"/>
                  </a:lnTo>
                  <a:lnTo>
                    <a:pt x="373" y="126"/>
                  </a:lnTo>
                  <a:lnTo>
                    <a:pt x="367" y="156"/>
                  </a:lnTo>
                  <a:lnTo>
                    <a:pt x="317" y="169"/>
                  </a:lnTo>
                  <a:lnTo>
                    <a:pt x="264" y="159"/>
                  </a:lnTo>
                  <a:lnTo>
                    <a:pt x="254" y="136"/>
                  </a:lnTo>
                  <a:lnTo>
                    <a:pt x="198" y="198"/>
                  </a:lnTo>
                  <a:lnTo>
                    <a:pt x="165" y="266"/>
                  </a:lnTo>
                  <a:lnTo>
                    <a:pt x="119" y="354"/>
                  </a:lnTo>
                  <a:lnTo>
                    <a:pt x="89" y="432"/>
                  </a:lnTo>
                  <a:lnTo>
                    <a:pt x="76" y="507"/>
                  </a:lnTo>
                  <a:lnTo>
                    <a:pt x="86" y="546"/>
                  </a:lnTo>
                  <a:lnTo>
                    <a:pt x="139" y="595"/>
                  </a:lnTo>
                  <a:lnTo>
                    <a:pt x="248" y="637"/>
                  </a:lnTo>
                  <a:lnTo>
                    <a:pt x="307" y="656"/>
                  </a:lnTo>
                  <a:lnTo>
                    <a:pt x="367" y="666"/>
                  </a:lnTo>
                  <a:lnTo>
                    <a:pt x="456" y="702"/>
                  </a:lnTo>
                  <a:lnTo>
                    <a:pt x="522" y="725"/>
                  </a:lnTo>
                  <a:lnTo>
                    <a:pt x="526" y="770"/>
                  </a:lnTo>
                  <a:lnTo>
                    <a:pt x="493" y="803"/>
                  </a:lnTo>
                  <a:lnTo>
                    <a:pt x="453" y="813"/>
                  </a:lnTo>
                  <a:lnTo>
                    <a:pt x="393" y="783"/>
                  </a:lnTo>
                  <a:lnTo>
                    <a:pt x="254" y="712"/>
                  </a:lnTo>
                  <a:lnTo>
                    <a:pt x="139" y="663"/>
                  </a:lnTo>
                  <a:lnTo>
                    <a:pt x="59" y="608"/>
                  </a:lnTo>
                  <a:lnTo>
                    <a:pt x="6" y="559"/>
                  </a:lnTo>
                  <a:lnTo>
                    <a:pt x="0" y="500"/>
                  </a:lnTo>
                  <a:lnTo>
                    <a:pt x="29" y="422"/>
                  </a:lnTo>
                  <a:lnTo>
                    <a:pt x="89" y="305"/>
                  </a:lnTo>
                  <a:lnTo>
                    <a:pt x="145" y="208"/>
                  </a:lnTo>
                  <a:lnTo>
                    <a:pt x="215" y="107"/>
                  </a:lnTo>
                  <a:lnTo>
                    <a:pt x="268" y="48"/>
                  </a:lnTo>
                  <a:lnTo>
                    <a:pt x="334" y="19"/>
                  </a:lnTo>
                  <a:lnTo>
                    <a:pt x="307" y="19"/>
                  </a:lnTo>
                  <a:close/>
                </a:path>
              </a:pathLst>
            </a:custGeom>
            <a:solidFill>
              <a:srgbClr val="0251B8"/>
            </a:solidFill>
            <a:ln w="9525">
              <a:noFill/>
              <a:round/>
              <a:headEnd/>
              <a:tailEnd/>
            </a:ln>
          </p:spPr>
          <p:txBody>
            <a:bodyPr/>
            <a:lstStyle/>
            <a:p>
              <a:endParaRPr lang="en-US"/>
            </a:p>
          </p:txBody>
        </p:sp>
        <p:sp>
          <p:nvSpPr>
            <p:cNvPr id="8" name="Freeform 8"/>
            <p:cNvSpPr>
              <a:spLocks/>
            </p:cNvSpPr>
            <p:nvPr/>
          </p:nvSpPr>
          <p:spPr bwMode="auto">
            <a:xfrm>
              <a:off x="2706" y="1637"/>
              <a:ext cx="275" cy="763"/>
            </a:xfrm>
            <a:custGeom>
              <a:avLst/>
              <a:gdLst>
                <a:gd name="T0" fmla="*/ 17 w 275"/>
                <a:gd name="T1" fmla="*/ 59 h 763"/>
                <a:gd name="T2" fmla="*/ 27 w 275"/>
                <a:gd name="T3" fmla="*/ 20 h 763"/>
                <a:gd name="T4" fmla="*/ 70 w 275"/>
                <a:gd name="T5" fmla="*/ 0 h 763"/>
                <a:gd name="T6" fmla="*/ 109 w 275"/>
                <a:gd name="T7" fmla="*/ 0 h 763"/>
                <a:gd name="T8" fmla="*/ 159 w 275"/>
                <a:gd name="T9" fmla="*/ 29 h 763"/>
                <a:gd name="T10" fmla="*/ 206 w 275"/>
                <a:gd name="T11" fmla="*/ 98 h 763"/>
                <a:gd name="T12" fmla="*/ 239 w 275"/>
                <a:gd name="T13" fmla="*/ 169 h 763"/>
                <a:gd name="T14" fmla="*/ 255 w 275"/>
                <a:gd name="T15" fmla="*/ 266 h 763"/>
                <a:gd name="T16" fmla="*/ 269 w 275"/>
                <a:gd name="T17" fmla="*/ 380 h 763"/>
                <a:gd name="T18" fmla="*/ 275 w 275"/>
                <a:gd name="T19" fmla="*/ 490 h 763"/>
                <a:gd name="T20" fmla="*/ 275 w 275"/>
                <a:gd name="T21" fmla="*/ 633 h 763"/>
                <a:gd name="T22" fmla="*/ 255 w 275"/>
                <a:gd name="T23" fmla="*/ 721 h 763"/>
                <a:gd name="T24" fmla="*/ 219 w 275"/>
                <a:gd name="T25" fmla="*/ 753 h 763"/>
                <a:gd name="T26" fmla="*/ 156 w 275"/>
                <a:gd name="T27" fmla="*/ 763 h 763"/>
                <a:gd name="T28" fmla="*/ 90 w 275"/>
                <a:gd name="T29" fmla="*/ 760 h 763"/>
                <a:gd name="T30" fmla="*/ 56 w 275"/>
                <a:gd name="T31" fmla="*/ 721 h 763"/>
                <a:gd name="T32" fmla="*/ 37 w 275"/>
                <a:gd name="T33" fmla="*/ 653 h 763"/>
                <a:gd name="T34" fmla="*/ 20 w 275"/>
                <a:gd name="T35" fmla="*/ 585 h 763"/>
                <a:gd name="T36" fmla="*/ 7 w 275"/>
                <a:gd name="T37" fmla="*/ 461 h 763"/>
                <a:gd name="T38" fmla="*/ 0 w 275"/>
                <a:gd name="T39" fmla="*/ 322 h 763"/>
                <a:gd name="T40" fmla="*/ 0 w 275"/>
                <a:gd name="T41" fmla="*/ 159 h 763"/>
                <a:gd name="T42" fmla="*/ 17 w 275"/>
                <a:gd name="T43" fmla="*/ 88 h 763"/>
                <a:gd name="T44" fmla="*/ 17 w 275"/>
                <a:gd name="T45" fmla="*/ 59 h 7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5"/>
                <a:gd name="T70" fmla="*/ 0 h 763"/>
                <a:gd name="T71" fmla="*/ 275 w 275"/>
                <a:gd name="T72" fmla="*/ 763 h 76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5" h="763">
                  <a:moveTo>
                    <a:pt x="17" y="59"/>
                  </a:moveTo>
                  <a:lnTo>
                    <a:pt x="27" y="20"/>
                  </a:lnTo>
                  <a:lnTo>
                    <a:pt x="70" y="0"/>
                  </a:lnTo>
                  <a:lnTo>
                    <a:pt x="109" y="0"/>
                  </a:lnTo>
                  <a:lnTo>
                    <a:pt x="159" y="29"/>
                  </a:lnTo>
                  <a:lnTo>
                    <a:pt x="206" y="98"/>
                  </a:lnTo>
                  <a:lnTo>
                    <a:pt x="239" y="169"/>
                  </a:lnTo>
                  <a:lnTo>
                    <a:pt x="255" y="266"/>
                  </a:lnTo>
                  <a:lnTo>
                    <a:pt x="269" y="380"/>
                  </a:lnTo>
                  <a:lnTo>
                    <a:pt x="275" y="490"/>
                  </a:lnTo>
                  <a:lnTo>
                    <a:pt x="275" y="633"/>
                  </a:lnTo>
                  <a:lnTo>
                    <a:pt x="255" y="721"/>
                  </a:lnTo>
                  <a:lnTo>
                    <a:pt x="219" y="753"/>
                  </a:lnTo>
                  <a:lnTo>
                    <a:pt x="156" y="763"/>
                  </a:lnTo>
                  <a:lnTo>
                    <a:pt x="90" y="760"/>
                  </a:lnTo>
                  <a:lnTo>
                    <a:pt x="56" y="721"/>
                  </a:lnTo>
                  <a:lnTo>
                    <a:pt x="37" y="653"/>
                  </a:lnTo>
                  <a:lnTo>
                    <a:pt x="20" y="585"/>
                  </a:lnTo>
                  <a:lnTo>
                    <a:pt x="7" y="461"/>
                  </a:lnTo>
                  <a:lnTo>
                    <a:pt x="0" y="322"/>
                  </a:lnTo>
                  <a:lnTo>
                    <a:pt x="0" y="159"/>
                  </a:lnTo>
                  <a:lnTo>
                    <a:pt x="17" y="88"/>
                  </a:lnTo>
                  <a:lnTo>
                    <a:pt x="17" y="59"/>
                  </a:lnTo>
                  <a:close/>
                </a:path>
              </a:pathLst>
            </a:custGeom>
            <a:solidFill>
              <a:srgbClr val="0251B8"/>
            </a:solidFill>
            <a:ln w="9525">
              <a:noFill/>
              <a:round/>
              <a:headEnd/>
              <a:tailEnd/>
            </a:ln>
          </p:spPr>
          <p:txBody>
            <a:bodyPr/>
            <a:lstStyle/>
            <a:p>
              <a:endParaRPr lang="en-US"/>
            </a:p>
          </p:txBody>
        </p:sp>
        <p:sp>
          <p:nvSpPr>
            <p:cNvPr id="9" name="Freeform 9"/>
            <p:cNvSpPr>
              <a:spLocks/>
            </p:cNvSpPr>
            <p:nvPr/>
          </p:nvSpPr>
          <p:spPr bwMode="auto">
            <a:xfrm>
              <a:off x="2833" y="1658"/>
              <a:ext cx="420" cy="586"/>
            </a:xfrm>
            <a:custGeom>
              <a:avLst/>
              <a:gdLst>
                <a:gd name="T0" fmla="*/ 23 w 420"/>
                <a:gd name="T1" fmla="*/ 0 h 586"/>
                <a:gd name="T2" fmla="*/ 109 w 420"/>
                <a:gd name="T3" fmla="*/ 10 h 586"/>
                <a:gd name="T4" fmla="*/ 198 w 420"/>
                <a:gd name="T5" fmla="*/ 26 h 586"/>
                <a:gd name="T6" fmla="*/ 291 w 420"/>
                <a:gd name="T7" fmla="*/ 78 h 586"/>
                <a:gd name="T8" fmla="*/ 357 w 420"/>
                <a:gd name="T9" fmla="*/ 117 h 586"/>
                <a:gd name="T10" fmla="*/ 400 w 420"/>
                <a:gd name="T11" fmla="*/ 173 h 586"/>
                <a:gd name="T12" fmla="*/ 420 w 420"/>
                <a:gd name="T13" fmla="*/ 205 h 586"/>
                <a:gd name="T14" fmla="*/ 380 w 420"/>
                <a:gd name="T15" fmla="*/ 300 h 586"/>
                <a:gd name="T16" fmla="*/ 317 w 420"/>
                <a:gd name="T17" fmla="*/ 358 h 586"/>
                <a:gd name="T18" fmla="*/ 241 w 420"/>
                <a:gd name="T19" fmla="*/ 400 h 586"/>
                <a:gd name="T20" fmla="*/ 201 w 420"/>
                <a:gd name="T21" fmla="*/ 426 h 586"/>
                <a:gd name="T22" fmla="*/ 132 w 420"/>
                <a:gd name="T23" fmla="*/ 439 h 586"/>
                <a:gd name="T24" fmla="*/ 129 w 420"/>
                <a:gd name="T25" fmla="*/ 465 h 586"/>
                <a:gd name="T26" fmla="*/ 182 w 420"/>
                <a:gd name="T27" fmla="*/ 488 h 586"/>
                <a:gd name="T28" fmla="*/ 258 w 420"/>
                <a:gd name="T29" fmla="*/ 508 h 586"/>
                <a:gd name="T30" fmla="*/ 330 w 420"/>
                <a:gd name="T31" fmla="*/ 547 h 586"/>
                <a:gd name="T32" fmla="*/ 301 w 420"/>
                <a:gd name="T33" fmla="*/ 576 h 586"/>
                <a:gd name="T34" fmla="*/ 271 w 420"/>
                <a:gd name="T35" fmla="*/ 586 h 586"/>
                <a:gd name="T36" fmla="*/ 228 w 420"/>
                <a:gd name="T37" fmla="*/ 543 h 586"/>
                <a:gd name="T38" fmla="*/ 162 w 420"/>
                <a:gd name="T39" fmla="*/ 517 h 586"/>
                <a:gd name="T40" fmla="*/ 109 w 420"/>
                <a:gd name="T41" fmla="*/ 498 h 586"/>
                <a:gd name="T42" fmla="*/ 109 w 420"/>
                <a:gd name="T43" fmla="*/ 459 h 586"/>
                <a:gd name="T44" fmla="*/ 119 w 420"/>
                <a:gd name="T45" fmla="*/ 417 h 586"/>
                <a:gd name="T46" fmla="*/ 152 w 420"/>
                <a:gd name="T47" fmla="*/ 400 h 586"/>
                <a:gd name="T48" fmla="*/ 258 w 420"/>
                <a:gd name="T49" fmla="*/ 358 h 586"/>
                <a:gd name="T50" fmla="*/ 317 w 420"/>
                <a:gd name="T51" fmla="*/ 293 h 586"/>
                <a:gd name="T52" fmla="*/ 360 w 420"/>
                <a:gd name="T53" fmla="*/ 225 h 586"/>
                <a:gd name="T54" fmla="*/ 350 w 420"/>
                <a:gd name="T55" fmla="*/ 192 h 586"/>
                <a:gd name="T56" fmla="*/ 317 w 420"/>
                <a:gd name="T57" fmla="*/ 153 h 586"/>
                <a:gd name="T58" fmla="*/ 238 w 420"/>
                <a:gd name="T59" fmla="*/ 98 h 586"/>
                <a:gd name="T60" fmla="*/ 142 w 420"/>
                <a:gd name="T61" fmla="*/ 78 h 586"/>
                <a:gd name="T62" fmla="*/ 79 w 420"/>
                <a:gd name="T63" fmla="*/ 75 h 586"/>
                <a:gd name="T64" fmla="*/ 23 w 420"/>
                <a:gd name="T65" fmla="*/ 75 h 586"/>
                <a:gd name="T66" fmla="*/ 0 w 420"/>
                <a:gd name="T67" fmla="*/ 39 h 586"/>
                <a:gd name="T68" fmla="*/ 23 w 420"/>
                <a:gd name="T69" fmla="*/ 0 h 5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0"/>
                <a:gd name="T106" fmla="*/ 0 h 586"/>
                <a:gd name="T107" fmla="*/ 420 w 420"/>
                <a:gd name="T108" fmla="*/ 586 h 5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0" h="586">
                  <a:moveTo>
                    <a:pt x="23" y="0"/>
                  </a:moveTo>
                  <a:lnTo>
                    <a:pt x="109" y="10"/>
                  </a:lnTo>
                  <a:lnTo>
                    <a:pt x="198" y="26"/>
                  </a:lnTo>
                  <a:lnTo>
                    <a:pt x="291" y="78"/>
                  </a:lnTo>
                  <a:lnTo>
                    <a:pt x="357" y="117"/>
                  </a:lnTo>
                  <a:lnTo>
                    <a:pt x="400" y="173"/>
                  </a:lnTo>
                  <a:lnTo>
                    <a:pt x="420" y="205"/>
                  </a:lnTo>
                  <a:lnTo>
                    <a:pt x="380" y="300"/>
                  </a:lnTo>
                  <a:lnTo>
                    <a:pt x="317" y="358"/>
                  </a:lnTo>
                  <a:lnTo>
                    <a:pt x="241" y="400"/>
                  </a:lnTo>
                  <a:lnTo>
                    <a:pt x="201" y="426"/>
                  </a:lnTo>
                  <a:lnTo>
                    <a:pt x="132" y="439"/>
                  </a:lnTo>
                  <a:lnTo>
                    <a:pt x="129" y="465"/>
                  </a:lnTo>
                  <a:lnTo>
                    <a:pt x="182" y="488"/>
                  </a:lnTo>
                  <a:lnTo>
                    <a:pt x="258" y="508"/>
                  </a:lnTo>
                  <a:lnTo>
                    <a:pt x="330" y="547"/>
                  </a:lnTo>
                  <a:lnTo>
                    <a:pt x="301" y="576"/>
                  </a:lnTo>
                  <a:lnTo>
                    <a:pt x="271" y="586"/>
                  </a:lnTo>
                  <a:lnTo>
                    <a:pt x="228" y="543"/>
                  </a:lnTo>
                  <a:lnTo>
                    <a:pt x="162" y="517"/>
                  </a:lnTo>
                  <a:lnTo>
                    <a:pt x="109" y="498"/>
                  </a:lnTo>
                  <a:lnTo>
                    <a:pt x="109" y="459"/>
                  </a:lnTo>
                  <a:lnTo>
                    <a:pt x="119" y="417"/>
                  </a:lnTo>
                  <a:lnTo>
                    <a:pt x="152" y="400"/>
                  </a:lnTo>
                  <a:lnTo>
                    <a:pt x="258" y="358"/>
                  </a:lnTo>
                  <a:lnTo>
                    <a:pt x="317" y="293"/>
                  </a:lnTo>
                  <a:lnTo>
                    <a:pt x="360" y="225"/>
                  </a:lnTo>
                  <a:lnTo>
                    <a:pt x="350" y="192"/>
                  </a:lnTo>
                  <a:lnTo>
                    <a:pt x="317" y="153"/>
                  </a:lnTo>
                  <a:lnTo>
                    <a:pt x="238" y="98"/>
                  </a:lnTo>
                  <a:lnTo>
                    <a:pt x="142" y="78"/>
                  </a:lnTo>
                  <a:lnTo>
                    <a:pt x="79" y="75"/>
                  </a:lnTo>
                  <a:lnTo>
                    <a:pt x="23" y="75"/>
                  </a:lnTo>
                  <a:lnTo>
                    <a:pt x="0" y="39"/>
                  </a:lnTo>
                  <a:lnTo>
                    <a:pt x="23" y="0"/>
                  </a:lnTo>
                  <a:close/>
                </a:path>
              </a:pathLst>
            </a:custGeom>
            <a:solidFill>
              <a:srgbClr val="0251B8"/>
            </a:solidFill>
            <a:ln w="9525">
              <a:noFill/>
              <a:round/>
              <a:headEnd/>
              <a:tailEnd/>
            </a:ln>
          </p:spPr>
          <p:txBody>
            <a:bodyPr/>
            <a:lstStyle/>
            <a:p>
              <a:endParaRPr lang="en-US"/>
            </a:p>
          </p:txBody>
        </p:sp>
        <p:sp>
          <p:nvSpPr>
            <p:cNvPr id="10" name="Freeform 10"/>
            <p:cNvSpPr>
              <a:spLocks/>
            </p:cNvSpPr>
            <p:nvPr/>
          </p:nvSpPr>
          <p:spPr bwMode="auto">
            <a:xfrm>
              <a:off x="2866" y="2322"/>
              <a:ext cx="511" cy="947"/>
            </a:xfrm>
            <a:custGeom>
              <a:avLst/>
              <a:gdLst>
                <a:gd name="T0" fmla="*/ 59 w 511"/>
                <a:gd name="T1" fmla="*/ 0 h 947"/>
                <a:gd name="T2" fmla="*/ 13 w 511"/>
                <a:gd name="T3" fmla="*/ 0 h 947"/>
                <a:gd name="T4" fmla="*/ 0 w 511"/>
                <a:gd name="T5" fmla="*/ 68 h 947"/>
                <a:gd name="T6" fmla="*/ 33 w 511"/>
                <a:gd name="T7" fmla="*/ 108 h 947"/>
                <a:gd name="T8" fmla="*/ 139 w 511"/>
                <a:gd name="T9" fmla="*/ 202 h 947"/>
                <a:gd name="T10" fmla="*/ 232 w 511"/>
                <a:gd name="T11" fmla="*/ 322 h 947"/>
                <a:gd name="T12" fmla="*/ 292 w 511"/>
                <a:gd name="T13" fmla="*/ 446 h 947"/>
                <a:gd name="T14" fmla="*/ 301 w 511"/>
                <a:gd name="T15" fmla="*/ 527 h 947"/>
                <a:gd name="T16" fmla="*/ 298 w 511"/>
                <a:gd name="T17" fmla="*/ 586 h 947"/>
                <a:gd name="T18" fmla="*/ 272 w 511"/>
                <a:gd name="T19" fmla="*/ 719 h 947"/>
                <a:gd name="T20" fmla="*/ 238 w 511"/>
                <a:gd name="T21" fmla="*/ 827 h 947"/>
                <a:gd name="T22" fmla="*/ 209 w 511"/>
                <a:gd name="T23" fmla="*/ 889 h 947"/>
                <a:gd name="T24" fmla="*/ 202 w 511"/>
                <a:gd name="T25" fmla="*/ 928 h 947"/>
                <a:gd name="T26" fmla="*/ 232 w 511"/>
                <a:gd name="T27" fmla="*/ 928 h 947"/>
                <a:gd name="T28" fmla="*/ 278 w 511"/>
                <a:gd name="T29" fmla="*/ 915 h 947"/>
                <a:gd name="T30" fmla="*/ 292 w 511"/>
                <a:gd name="T31" fmla="*/ 918 h 947"/>
                <a:gd name="T32" fmla="*/ 388 w 511"/>
                <a:gd name="T33" fmla="*/ 924 h 947"/>
                <a:gd name="T34" fmla="*/ 461 w 511"/>
                <a:gd name="T35" fmla="*/ 947 h 947"/>
                <a:gd name="T36" fmla="*/ 487 w 511"/>
                <a:gd name="T37" fmla="*/ 934 h 947"/>
                <a:gd name="T38" fmla="*/ 511 w 511"/>
                <a:gd name="T39" fmla="*/ 885 h 947"/>
                <a:gd name="T40" fmla="*/ 487 w 511"/>
                <a:gd name="T41" fmla="*/ 859 h 947"/>
                <a:gd name="T42" fmla="*/ 378 w 511"/>
                <a:gd name="T43" fmla="*/ 856 h 947"/>
                <a:gd name="T44" fmla="*/ 301 w 511"/>
                <a:gd name="T45" fmla="*/ 866 h 947"/>
                <a:gd name="T46" fmla="*/ 262 w 511"/>
                <a:gd name="T47" fmla="*/ 885 h 947"/>
                <a:gd name="T48" fmla="*/ 268 w 511"/>
                <a:gd name="T49" fmla="*/ 840 h 947"/>
                <a:gd name="T50" fmla="*/ 308 w 511"/>
                <a:gd name="T51" fmla="*/ 771 h 947"/>
                <a:gd name="T52" fmla="*/ 341 w 511"/>
                <a:gd name="T53" fmla="*/ 664 h 947"/>
                <a:gd name="T54" fmla="*/ 368 w 511"/>
                <a:gd name="T55" fmla="*/ 573 h 947"/>
                <a:gd name="T56" fmla="*/ 348 w 511"/>
                <a:gd name="T57" fmla="*/ 469 h 947"/>
                <a:gd name="T58" fmla="*/ 318 w 511"/>
                <a:gd name="T59" fmla="*/ 358 h 947"/>
                <a:gd name="T60" fmla="*/ 258 w 511"/>
                <a:gd name="T61" fmla="*/ 231 h 947"/>
                <a:gd name="T62" fmla="*/ 172 w 511"/>
                <a:gd name="T63" fmla="*/ 114 h 947"/>
                <a:gd name="T64" fmla="*/ 99 w 511"/>
                <a:gd name="T65" fmla="*/ 29 h 947"/>
                <a:gd name="T66" fmla="*/ 59 w 511"/>
                <a:gd name="T67" fmla="*/ 0 h 9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1"/>
                <a:gd name="T103" fmla="*/ 0 h 947"/>
                <a:gd name="T104" fmla="*/ 511 w 511"/>
                <a:gd name="T105" fmla="*/ 947 h 9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1" h="947">
                  <a:moveTo>
                    <a:pt x="59" y="0"/>
                  </a:moveTo>
                  <a:lnTo>
                    <a:pt x="13" y="0"/>
                  </a:lnTo>
                  <a:lnTo>
                    <a:pt x="0" y="68"/>
                  </a:lnTo>
                  <a:lnTo>
                    <a:pt x="33" y="108"/>
                  </a:lnTo>
                  <a:lnTo>
                    <a:pt x="139" y="202"/>
                  </a:lnTo>
                  <a:lnTo>
                    <a:pt x="232" y="322"/>
                  </a:lnTo>
                  <a:lnTo>
                    <a:pt x="292" y="446"/>
                  </a:lnTo>
                  <a:lnTo>
                    <a:pt x="301" y="527"/>
                  </a:lnTo>
                  <a:lnTo>
                    <a:pt x="298" y="586"/>
                  </a:lnTo>
                  <a:lnTo>
                    <a:pt x="272" y="719"/>
                  </a:lnTo>
                  <a:lnTo>
                    <a:pt x="238" y="827"/>
                  </a:lnTo>
                  <a:lnTo>
                    <a:pt x="209" y="889"/>
                  </a:lnTo>
                  <a:lnTo>
                    <a:pt x="202" y="928"/>
                  </a:lnTo>
                  <a:lnTo>
                    <a:pt x="232" y="928"/>
                  </a:lnTo>
                  <a:lnTo>
                    <a:pt x="278" y="915"/>
                  </a:lnTo>
                  <a:lnTo>
                    <a:pt x="292" y="918"/>
                  </a:lnTo>
                  <a:lnTo>
                    <a:pt x="388" y="924"/>
                  </a:lnTo>
                  <a:lnTo>
                    <a:pt x="461" y="947"/>
                  </a:lnTo>
                  <a:lnTo>
                    <a:pt x="487" y="934"/>
                  </a:lnTo>
                  <a:lnTo>
                    <a:pt x="511" y="885"/>
                  </a:lnTo>
                  <a:lnTo>
                    <a:pt x="487" y="859"/>
                  </a:lnTo>
                  <a:lnTo>
                    <a:pt x="378" y="856"/>
                  </a:lnTo>
                  <a:lnTo>
                    <a:pt x="301" y="866"/>
                  </a:lnTo>
                  <a:lnTo>
                    <a:pt x="262" y="885"/>
                  </a:lnTo>
                  <a:lnTo>
                    <a:pt x="268" y="840"/>
                  </a:lnTo>
                  <a:lnTo>
                    <a:pt x="308" y="771"/>
                  </a:lnTo>
                  <a:lnTo>
                    <a:pt x="341" y="664"/>
                  </a:lnTo>
                  <a:lnTo>
                    <a:pt x="368" y="573"/>
                  </a:lnTo>
                  <a:lnTo>
                    <a:pt x="348" y="469"/>
                  </a:lnTo>
                  <a:lnTo>
                    <a:pt x="318" y="358"/>
                  </a:lnTo>
                  <a:lnTo>
                    <a:pt x="258" y="231"/>
                  </a:lnTo>
                  <a:lnTo>
                    <a:pt x="172" y="114"/>
                  </a:lnTo>
                  <a:lnTo>
                    <a:pt x="99" y="29"/>
                  </a:lnTo>
                  <a:lnTo>
                    <a:pt x="59" y="0"/>
                  </a:lnTo>
                  <a:close/>
                </a:path>
              </a:pathLst>
            </a:custGeom>
            <a:solidFill>
              <a:srgbClr val="0251B8"/>
            </a:solidFill>
            <a:ln w="9525">
              <a:noFill/>
              <a:round/>
              <a:headEnd/>
              <a:tailEnd/>
            </a:ln>
          </p:spPr>
          <p:txBody>
            <a:bodyPr/>
            <a:lstStyle/>
            <a:p>
              <a:endParaRPr lang="en-US"/>
            </a:p>
          </p:txBody>
        </p:sp>
        <p:sp>
          <p:nvSpPr>
            <p:cNvPr id="11" name="Freeform 11"/>
            <p:cNvSpPr>
              <a:spLocks/>
            </p:cNvSpPr>
            <p:nvPr/>
          </p:nvSpPr>
          <p:spPr bwMode="auto">
            <a:xfrm>
              <a:off x="2545" y="2320"/>
              <a:ext cx="344" cy="965"/>
            </a:xfrm>
            <a:custGeom>
              <a:avLst/>
              <a:gdLst>
                <a:gd name="T0" fmla="*/ 238 w 344"/>
                <a:gd name="T1" fmla="*/ 0 h 965"/>
                <a:gd name="T2" fmla="*/ 195 w 344"/>
                <a:gd name="T3" fmla="*/ 91 h 965"/>
                <a:gd name="T4" fmla="*/ 165 w 344"/>
                <a:gd name="T5" fmla="*/ 224 h 965"/>
                <a:gd name="T6" fmla="*/ 129 w 344"/>
                <a:gd name="T7" fmla="*/ 371 h 965"/>
                <a:gd name="T8" fmla="*/ 96 w 344"/>
                <a:gd name="T9" fmla="*/ 520 h 965"/>
                <a:gd name="T10" fmla="*/ 96 w 344"/>
                <a:gd name="T11" fmla="*/ 575 h 965"/>
                <a:gd name="T12" fmla="*/ 129 w 344"/>
                <a:gd name="T13" fmla="*/ 673 h 965"/>
                <a:gd name="T14" fmla="*/ 175 w 344"/>
                <a:gd name="T15" fmla="*/ 725 h 965"/>
                <a:gd name="T16" fmla="*/ 218 w 344"/>
                <a:gd name="T17" fmla="*/ 790 h 965"/>
                <a:gd name="T18" fmla="*/ 248 w 344"/>
                <a:gd name="T19" fmla="*/ 838 h 965"/>
                <a:gd name="T20" fmla="*/ 235 w 344"/>
                <a:gd name="T21" fmla="*/ 861 h 965"/>
                <a:gd name="T22" fmla="*/ 159 w 344"/>
                <a:gd name="T23" fmla="*/ 871 h 965"/>
                <a:gd name="T24" fmla="*/ 36 w 344"/>
                <a:gd name="T25" fmla="*/ 890 h 965"/>
                <a:gd name="T26" fmla="*/ 0 w 344"/>
                <a:gd name="T27" fmla="*/ 920 h 965"/>
                <a:gd name="T28" fmla="*/ 30 w 344"/>
                <a:gd name="T29" fmla="*/ 946 h 965"/>
                <a:gd name="T30" fmla="*/ 99 w 344"/>
                <a:gd name="T31" fmla="*/ 965 h 965"/>
                <a:gd name="T32" fmla="*/ 179 w 344"/>
                <a:gd name="T33" fmla="*/ 926 h 965"/>
                <a:gd name="T34" fmla="*/ 238 w 344"/>
                <a:gd name="T35" fmla="*/ 900 h 965"/>
                <a:gd name="T36" fmla="*/ 314 w 344"/>
                <a:gd name="T37" fmla="*/ 890 h 965"/>
                <a:gd name="T38" fmla="*/ 344 w 344"/>
                <a:gd name="T39" fmla="*/ 881 h 965"/>
                <a:gd name="T40" fmla="*/ 334 w 344"/>
                <a:gd name="T41" fmla="*/ 848 h 965"/>
                <a:gd name="T42" fmla="*/ 248 w 344"/>
                <a:gd name="T43" fmla="*/ 764 h 965"/>
                <a:gd name="T44" fmla="*/ 198 w 344"/>
                <a:gd name="T45" fmla="*/ 676 h 965"/>
                <a:gd name="T46" fmla="*/ 155 w 344"/>
                <a:gd name="T47" fmla="*/ 617 h 965"/>
                <a:gd name="T48" fmla="*/ 149 w 344"/>
                <a:gd name="T49" fmla="*/ 559 h 965"/>
                <a:gd name="T50" fmla="*/ 169 w 344"/>
                <a:gd name="T51" fmla="*/ 462 h 965"/>
                <a:gd name="T52" fmla="*/ 215 w 344"/>
                <a:gd name="T53" fmla="*/ 361 h 965"/>
                <a:gd name="T54" fmla="*/ 265 w 344"/>
                <a:gd name="T55" fmla="*/ 189 h 965"/>
                <a:gd name="T56" fmla="*/ 308 w 344"/>
                <a:gd name="T57" fmla="*/ 88 h 965"/>
                <a:gd name="T58" fmla="*/ 304 w 344"/>
                <a:gd name="T59" fmla="*/ 29 h 965"/>
                <a:gd name="T60" fmla="*/ 265 w 344"/>
                <a:gd name="T61" fmla="*/ 0 h 965"/>
                <a:gd name="T62" fmla="*/ 238 w 344"/>
                <a:gd name="T63" fmla="*/ 0 h 9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4"/>
                <a:gd name="T97" fmla="*/ 0 h 965"/>
                <a:gd name="T98" fmla="*/ 344 w 344"/>
                <a:gd name="T99" fmla="*/ 965 h 9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4" h="965">
                  <a:moveTo>
                    <a:pt x="238" y="0"/>
                  </a:moveTo>
                  <a:lnTo>
                    <a:pt x="195" y="91"/>
                  </a:lnTo>
                  <a:lnTo>
                    <a:pt x="165" y="224"/>
                  </a:lnTo>
                  <a:lnTo>
                    <a:pt x="129" y="371"/>
                  </a:lnTo>
                  <a:lnTo>
                    <a:pt x="96" y="520"/>
                  </a:lnTo>
                  <a:lnTo>
                    <a:pt x="96" y="575"/>
                  </a:lnTo>
                  <a:lnTo>
                    <a:pt x="129" y="673"/>
                  </a:lnTo>
                  <a:lnTo>
                    <a:pt x="175" y="725"/>
                  </a:lnTo>
                  <a:lnTo>
                    <a:pt x="218" y="790"/>
                  </a:lnTo>
                  <a:lnTo>
                    <a:pt x="248" y="838"/>
                  </a:lnTo>
                  <a:lnTo>
                    <a:pt x="235" y="861"/>
                  </a:lnTo>
                  <a:lnTo>
                    <a:pt x="159" y="871"/>
                  </a:lnTo>
                  <a:lnTo>
                    <a:pt x="36" y="890"/>
                  </a:lnTo>
                  <a:lnTo>
                    <a:pt x="0" y="920"/>
                  </a:lnTo>
                  <a:lnTo>
                    <a:pt x="30" y="946"/>
                  </a:lnTo>
                  <a:lnTo>
                    <a:pt x="99" y="965"/>
                  </a:lnTo>
                  <a:lnTo>
                    <a:pt x="179" y="926"/>
                  </a:lnTo>
                  <a:lnTo>
                    <a:pt x="238" y="900"/>
                  </a:lnTo>
                  <a:lnTo>
                    <a:pt x="314" y="890"/>
                  </a:lnTo>
                  <a:lnTo>
                    <a:pt x="344" y="881"/>
                  </a:lnTo>
                  <a:lnTo>
                    <a:pt x="334" y="848"/>
                  </a:lnTo>
                  <a:lnTo>
                    <a:pt x="248" y="764"/>
                  </a:lnTo>
                  <a:lnTo>
                    <a:pt x="198" y="676"/>
                  </a:lnTo>
                  <a:lnTo>
                    <a:pt x="155" y="617"/>
                  </a:lnTo>
                  <a:lnTo>
                    <a:pt x="149" y="559"/>
                  </a:lnTo>
                  <a:lnTo>
                    <a:pt x="169" y="462"/>
                  </a:lnTo>
                  <a:lnTo>
                    <a:pt x="215" y="361"/>
                  </a:lnTo>
                  <a:lnTo>
                    <a:pt x="265" y="189"/>
                  </a:lnTo>
                  <a:lnTo>
                    <a:pt x="308" y="88"/>
                  </a:lnTo>
                  <a:lnTo>
                    <a:pt x="304" y="29"/>
                  </a:lnTo>
                  <a:lnTo>
                    <a:pt x="265" y="0"/>
                  </a:lnTo>
                  <a:lnTo>
                    <a:pt x="238" y="0"/>
                  </a:lnTo>
                  <a:close/>
                </a:path>
              </a:pathLst>
            </a:custGeom>
            <a:solidFill>
              <a:srgbClr val="0251B8"/>
            </a:solidFill>
            <a:ln w="9525">
              <a:noFill/>
              <a:round/>
              <a:headEnd/>
              <a:tailEnd/>
            </a:ln>
          </p:spPr>
          <p:txBody>
            <a:bodyPr/>
            <a:lstStyle/>
            <a:p>
              <a:endParaRPr lang="en-US"/>
            </a:p>
          </p:txBody>
        </p:sp>
        <p:sp>
          <p:nvSpPr>
            <p:cNvPr id="12" name="Freeform 12"/>
            <p:cNvSpPr>
              <a:spLocks/>
            </p:cNvSpPr>
            <p:nvPr/>
          </p:nvSpPr>
          <p:spPr bwMode="auto">
            <a:xfrm>
              <a:off x="2954" y="770"/>
              <a:ext cx="170" cy="198"/>
            </a:xfrm>
            <a:custGeom>
              <a:avLst/>
              <a:gdLst>
                <a:gd name="T0" fmla="*/ 20 w 170"/>
                <a:gd name="T1" fmla="*/ 9 h 198"/>
                <a:gd name="T2" fmla="*/ 66 w 170"/>
                <a:gd name="T3" fmla="*/ 0 h 198"/>
                <a:gd name="T4" fmla="*/ 110 w 170"/>
                <a:gd name="T5" fmla="*/ 3 h 198"/>
                <a:gd name="T6" fmla="*/ 150 w 170"/>
                <a:gd name="T7" fmla="*/ 22 h 198"/>
                <a:gd name="T8" fmla="*/ 170 w 170"/>
                <a:gd name="T9" fmla="*/ 58 h 198"/>
                <a:gd name="T10" fmla="*/ 170 w 170"/>
                <a:gd name="T11" fmla="*/ 87 h 198"/>
                <a:gd name="T12" fmla="*/ 150 w 170"/>
                <a:gd name="T13" fmla="*/ 126 h 198"/>
                <a:gd name="T14" fmla="*/ 116 w 170"/>
                <a:gd name="T15" fmla="*/ 149 h 198"/>
                <a:gd name="T16" fmla="*/ 66 w 170"/>
                <a:gd name="T17" fmla="*/ 149 h 198"/>
                <a:gd name="T18" fmla="*/ 36 w 170"/>
                <a:gd name="T19" fmla="*/ 168 h 198"/>
                <a:gd name="T20" fmla="*/ 26 w 170"/>
                <a:gd name="T21" fmla="*/ 198 h 198"/>
                <a:gd name="T22" fmla="*/ 0 w 170"/>
                <a:gd name="T23" fmla="*/ 188 h 198"/>
                <a:gd name="T24" fmla="*/ 10 w 170"/>
                <a:gd name="T25" fmla="*/ 149 h 198"/>
                <a:gd name="T26" fmla="*/ 46 w 170"/>
                <a:gd name="T27" fmla="*/ 126 h 198"/>
                <a:gd name="T28" fmla="*/ 106 w 170"/>
                <a:gd name="T29" fmla="*/ 120 h 198"/>
                <a:gd name="T30" fmla="*/ 130 w 170"/>
                <a:gd name="T31" fmla="*/ 97 h 198"/>
                <a:gd name="T32" fmla="*/ 136 w 170"/>
                <a:gd name="T33" fmla="*/ 61 h 198"/>
                <a:gd name="T34" fmla="*/ 110 w 170"/>
                <a:gd name="T35" fmla="*/ 29 h 198"/>
                <a:gd name="T36" fmla="*/ 70 w 170"/>
                <a:gd name="T37" fmla="*/ 29 h 198"/>
                <a:gd name="T38" fmla="*/ 26 w 170"/>
                <a:gd name="T39" fmla="*/ 39 h 198"/>
                <a:gd name="T40" fmla="*/ 10 w 170"/>
                <a:gd name="T41" fmla="*/ 29 h 198"/>
                <a:gd name="T42" fmla="*/ 20 w 170"/>
                <a:gd name="T43" fmla="*/ 9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0"/>
                <a:gd name="T67" fmla="*/ 0 h 198"/>
                <a:gd name="T68" fmla="*/ 170 w 170"/>
                <a:gd name="T69" fmla="*/ 198 h 1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0" h="198">
                  <a:moveTo>
                    <a:pt x="20" y="9"/>
                  </a:moveTo>
                  <a:lnTo>
                    <a:pt x="66" y="0"/>
                  </a:lnTo>
                  <a:lnTo>
                    <a:pt x="110" y="3"/>
                  </a:lnTo>
                  <a:lnTo>
                    <a:pt x="150" y="22"/>
                  </a:lnTo>
                  <a:lnTo>
                    <a:pt x="170" y="58"/>
                  </a:lnTo>
                  <a:lnTo>
                    <a:pt x="170" y="87"/>
                  </a:lnTo>
                  <a:lnTo>
                    <a:pt x="150" y="126"/>
                  </a:lnTo>
                  <a:lnTo>
                    <a:pt x="116" y="149"/>
                  </a:lnTo>
                  <a:lnTo>
                    <a:pt x="66" y="149"/>
                  </a:lnTo>
                  <a:lnTo>
                    <a:pt x="36" y="168"/>
                  </a:lnTo>
                  <a:lnTo>
                    <a:pt x="26" y="198"/>
                  </a:lnTo>
                  <a:lnTo>
                    <a:pt x="0" y="188"/>
                  </a:lnTo>
                  <a:lnTo>
                    <a:pt x="10" y="149"/>
                  </a:lnTo>
                  <a:lnTo>
                    <a:pt x="46" y="126"/>
                  </a:lnTo>
                  <a:lnTo>
                    <a:pt x="106" y="120"/>
                  </a:lnTo>
                  <a:lnTo>
                    <a:pt x="130" y="97"/>
                  </a:lnTo>
                  <a:lnTo>
                    <a:pt x="136" y="61"/>
                  </a:lnTo>
                  <a:lnTo>
                    <a:pt x="110" y="29"/>
                  </a:lnTo>
                  <a:lnTo>
                    <a:pt x="70" y="29"/>
                  </a:lnTo>
                  <a:lnTo>
                    <a:pt x="26" y="39"/>
                  </a:lnTo>
                  <a:lnTo>
                    <a:pt x="10" y="29"/>
                  </a:lnTo>
                  <a:lnTo>
                    <a:pt x="20" y="9"/>
                  </a:lnTo>
                  <a:close/>
                </a:path>
              </a:pathLst>
            </a:custGeom>
            <a:solidFill>
              <a:srgbClr val="0251B8"/>
            </a:solidFill>
            <a:ln w="9525">
              <a:noFill/>
              <a:round/>
              <a:headEnd/>
              <a:tailEnd/>
            </a:ln>
          </p:spPr>
          <p:txBody>
            <a:bodyPr/>
            <a:lstStyle/>
            <a:p>
              <a:endParaRPr lang="en-US"/>
            </a:p>
          </p:txBody>
        </p:sp>
        <p:sp>
          <p:nvSpPr>
            <p:cNvPr id="13" name="Freeform 13"/>
            <p:cNvSpPr>
              <a:spLocks/>
            </p:cNvSpPr>
            <p:nvPr/>
          </p:nvSpPr>
          <p:spPr bwMode="auto">
            <a:xfrm>
              <a:off x="2913" y="1001"/>
              <a:ext cx="53" cy="54"/>
            </a:xfrm>
            <a:custGeom>
              <a:avLst/>
              <a:gdLst>
                <a:gd name="T0" fmla="*/ 53 w 53"/>
                <a:gd name="T1" fmla="*/ 3 h 54"/>
                <a:gd name="T2" fmla="*/ 26 w 53"/>
                <a:gd name="T3" fmla="*/ 0 h 54"/>
                <a:gd name="T4" fmla="*/ 8 w 53"/>
                <a:gd name="T5" fmla="*/ 20 h 54"/>
                <a:gd name="T6" fmla="*/ 0 w 53"/>
                <a:gd name="T7" fmla="*/ 51 h 54"/>
                <a:gd name="T8" fmla="*/ 26 w 53"/>
                <a:gd name="T9" fmla="*/ 54 h 54"/>
                <a:gd name="T10" fmla="*/ 48 w 53"/>
                <a:gd name="T11" fmla="*/ 40 h 54"/>
                <a:gd name="T12" fmla="*/ 53 w 53"/>
                <a:gd name="T13" fmla="*/ 3 h 54"/>
                <a:gd name="T14" fmla="*/ 0 60000 65536"/>
                <a:gd name="T15" fmla="*/ 0 60000 65536"/>
                <a:gd name="T16" fmla="*/ 0 60000 65536"/>
                <a:gd name="T17" fmla="*/ 0 60000 65536"/>
                <a:gd name="T18" fmla="*/ 0 60000 65536"/>
                <a:gd name="T19" fmla="*/ 0 60000 65536"/>
                <a:gd name="T20" fmla="*/ 0 60000 65536"/>
                <a:gd name="T21" fmla="*/ 0 w 53"/>
                <a:gd name="T22" fmla="*/ 0 h 54"/>
                <a:gd name="T23" fmla="*/ 53 w 53"/>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4">
                  <a:moveTo>
                    <a:pt x="53" y="3"/>
                  </a:moveTo>
                  <a:lnTo>
                    <a:pt x="26" y="0"/>
                  </a:lnTo>
                  <a:lnTo>
                    <a:pt x="8" y="20"/>
                  </a:lnTo>
                  <a:lnTo>
                    <a:pt x="0" y="51"/>
                  </a:lnTo>
                  <a:lnTo>
                    <a:pt x="26" y="54"/>
                  </a:lnTo>
                  <a:lnTo>
                    <a:pt x="48" y="40"/>
                  </a:lnTo>
                  <a:lnTo>
                    <a:pt x="53" y="3"/>
                  </a:lnTo>
                  <a:close/>
                </a:path>
              </a:pathLst>
            </a:custGeom>
            <a:solidFill>
              <a:srgbClr val="0251B8"/>
            </a:solidFill>
            <a:ln w="9525">
              <a:noFill/>
              <a:round/>
              <a:headEnd/>
              <a:tailEnd/>
            </a:ln>
          </p:spPr>
          <p:txBody>
            <a:bodyPr/>
            <a:lstStyle/>
            <a:p>
              <a:endParaRPr lang="en-US"/>
            </a:p>
          </p:txBody>
        </p:sp>
      </p:grpSp>
    </p:spTree>
    <p:extLst>
      <p:ext uri="{BB962C8B-B14F-4D97-AF65-F5344CB8AC3E}">
        <p14:creationId xmlns:p14="http://schemas.microsoft.com/office/powerpoint/2010/main" val="1984052212"/>
      </p:ext>
    </p:extLst>
  </p:cSld>
  <p:clrMapOvr>
    <a:masterClrMapping/>
  </p:clrMapOvr>
  <p:transition advClick="0">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Quan hệ một một (1-1)</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Khái niệm: Hai lớp đối tượng được gọi là có </a:t>
            </a:r>
            <a:r>
              <a:rPr lang="vi-VN">
                <a:solidFill>
                  <a:srgbClr val="0000FF"/>
                </a:solidFill>
                <a:latin typeface="+mj-lt"/>
                <a:cs typeface="Tahoma" charset="0"/>
              </a:rPr>
              <a:t>quan hệ một-một </a:t>
            </a:r>
            <a:r>
              <a:rPr lang="vi-VN">
                <a:latin typeface="+mj-lt"/>
                <a:cs typeface="Tahoma" charset="0"/>
              </a:rPr>
              <a:t>với nhau khi một đối tượng thuộc lớp này quan hệ với một đối tượng thuộc lớp kia và một đối tượng thuộc lớp kia có quan hệ duy nhất với một đối tượng thuộc lớp này.</a:t>
            </a:r>
            <a:endParaRPr lang="en-US">
              <a:latin typeface="+mj-lt"/>
              <a:cs typeface="Tahoma" charset="0"/>
            </a:endParaRPr>
          </a:p>
          <a:p>
            <a:pPr algn="just">
              <a:lnSpc>
                <a:spcPct val="120000"/>
              </a:lnSpc>
              <a:spcBef>
                <a:spcPts val="300"/>
              </a:spcBef>
              <a:spcAft>
                <a:spcPts val="300"/>
              </a:spcAft>
            </a:pPr>
            <a:r>
              <a:rPr lang="vi-VN">
                <a:latin typeface="+mj-lt"/>
                <a:cs typeface="Tahoma" charset="0"/>
              </a:rPr>
              <a:t>Ký hiệu:</a:t>
            </a:r>
          </a:p>
        </p:txBody>
      </p:sp>
      <p:grpSp>
        <p:nvGrpSpPr>
          <p:cNvPr id="4" name="Group 3"/>
          <p:cNvGrpSpPr/>
          <p:nvPr/>
        </p:nvGrpSpPr>
        <p:grpSpPr>
          <a:xfrm>
            <a:off x="3657600" y="4572000"/>
            <a:ext cx="5105400" cy="785648"/>
            <a:chOff x="2133600" y="4953000"/>
            <a:chExt cx="5105400" cy="785648"/>
          </a:xfrm>
        </p:grpSpPr>
        <p:sp>
          <p:nvSpPr>
            <p:cNvPr id="5" name="Rectangle 4"/>
            <p:cNvSpPr/>
            <p:nvPr/>
          </p:nvSpPr>
          <p:spPr>
            <a:xfrm>
              <a:off x="2133600" y="5129048"/>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ClassA</a:t>
              </a:r>
            </a:p>
          </p:txBody>
        </p:sp>
        <p:sp>
          <p:nvSpPr>
            <p:cNvPr id="6" name="Rectangle 5"/>
            <p:cNvSpPr/>
            <p:nvPr/>
          </p:nvSpPr>
          <p:spPr>
            <a:xfrm>
              <a:off x="5715000" y="5129048"/>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ClassB</a:t>
              </a:r>
            </a:p>
          </p:txBody>
        </p:sp>
        <p:cxnSp>
          <p:nvCxnSpPr>
            <p:cNvPr id="7" name="Straight Connector 6"/>
            <p:cNvCxnSpPr>
              <a:stCxn id="5" idx="3"/>
              <a:endCxn id="6" idx="1"/>
            </p:cNvCxnSpPr>
            <p:nvPr/>
          </p:nvCxnSpPr>
          <p:spPr>
            <a:xfrm>
              <a:off x="3657600" y="5433848"/>
              <a:ext cx="20574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33800" y="4953000"/>
              <a:ext cx="1905000" cy="461665"/>
            </a:xfrm>
            <a:prstGeom prst="rect">
              <a:avLst/>
            </a:prstGeom>
            <a:noFill/>
          </p:spPr>
          <p:txBody>
            <a:bodyPr wrap="square" rtlCol="0">
              <a:spAutoFit/>
            </a:bodyPr>
            <a:lstStyle/>
            <a:p>
              <a:r>
                <a:rPr lang="en-US" sz="2400"/>
                <a:t>Quan hệ</a:t>
              </a:r>
            </a:p>
          </p:txBody>
        </p:sp>
      </p:grpSp>
    </p:spTree>
    <p:extLst>
      <p:ext uri="{BB962C8B-B14F-4D97-AF65-F5344CB8AC3E}">
        <p14:creationId xmlns:p14="http://schemas.microsoft.com/office/powerpoint/2010/main" val="1851856339"/>
      </p:ext>
    </p:extLst>
  </p:cSld>
  <p:clrMapOvr>
    <a:masterClrMapping/>
  </p:clrMapOvr>
  <p:transition advClick="0">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Quan hệ một một (1-1)</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Ví dụ:</a:t>
            </a:r>
          </a:p>
          <a:p>
            <a:pPr algn="just">
              <a:lnSpc>
                <a:spcPct val="120000"/>
              </a:lnSpc>
              <a:spcBef>
                <a:spcPts val="300"/>
              </a:spcBef>
              <a:spcAft>
                <a:spcPts val="300"/>
              </a:spcAft>
            </a:pPr>
            <a:endParaRPr lang="en-US" dirty="0">
              <a:latin typeface="+mj-lt"/>
              <a:cs typeface="Tahoma" charset="0"/>
            </a:endParaRPr>
          </a:p>
        </p:txBody>
      </p:sp>
      <p:grpSp>
        <p:nvGrpSpPr>
          <p:cNvPr id="4" name="Group 3"/>
          <p:cNvGrpSpPr/>
          <p:nvPr/>
        </p:nvGrpSpPr>
        <p:grpSpPr>
          <a:xfrm>
            <a:off x="2667000" y="1905000"/>
            <a:ext cx="6362700" cy="762000"/>
            <a:chOff x="2133600" y="4976648"/>
            <a:chExt cx="6362700" cy="762000"/>
          </a:xfrm>
        </p:grpSpPr>
        <p:sp>
          <p:nvSpPr>
            <p:cNvPr id="5" name="Rectangle 4"/>
            <p:cNvSpPr/>
            <p:nvPr/>
          </p:nvSpPr>
          <p:spPr>
            <a:xfrm>
              <a:off x="2133600" y="5129048"/>
              <a:ext cx="18288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LOPHOC</a:t>
              </a:r>
            </a:p>
          </p:txBody>
        </p:sp>
        <p:sp>
          <p:nvSpPr>
            <p:cNvPr id="6" name="Rectangle 5"/>
            <p:cNvSpPr/>
            <p:nvPr/>
          </p:nvSpPr>
          <p:spPr>
            <a:xfrm>
              <a:off x="6248400" y="5129048"/>
              <a:ext cx="22479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GIAOVIEN</a:t>
              </a:r>
            </a:p>
          </p:txBody>
        </p:sp>
        <p:cxnSp>
          <p:nvCxnSpPr>
            <p:cNvPr id="7" name="Straight Connector 6"/>
            <p:cNvCxnSpPr>
              <a:stCxn id="5" idx="3"/>
              <a:endCxn id="6" idx="1"/>
            </p:cNvCxnSpPr>
            <p:nvPr/>
          </p:nvCxnSpPr>
          <p:spPr>
            <a:xfrm>
              <a:off x="3962400" y="5433848"/>
              <a:ext cx="2286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191000" y="4976648"/>
              <a:ext cx="1828800" cy="461665"/>
            </a:xfrm>
            <a:prstGeom prst="rect">
              <a:avLst/>
            </a:prstGeom>
            <a:noFill/>
          </p:spPr>
          <p:txBody>
            <a:bodyPr wrap="square" rtlCol="0">
              <a:spAutoFit/>
            </a:bodyPr>
            <a:lstStyle/>
            <a:p>
              <a:pPr algn="ctr"/>
              <a:r>
                <a:rPr lang="en-US" sz="2400"/>
                <a:t>Chủ nhiệm</a:t>
              </a:r>
            </a:p>
          </p:txBody>
        </p:sp>
      </p:grpSp>
      <p:grpSp>
        <p:nvGrpSpPr>
          <p:cNvPr id="9" name="Group 8"/>
          <p:cNvGrpSpPr/>
          <p:nvPr/>
        </p:nvGrpSpPr>
        <p:grpSpPr>
          <a:xfrm>
            <a:off x="2667000" y="3200400"/>
            <a:ext cx="6362700" cy="785648"/>
            <a:chOff x="2133600" y="4953000"/>
            <a:chExt cx="6362700" cy="785648"/>
          </a:xfrm>
        </p:grpSpPr>
        <p:sp>
          <p:nvSpPr>
            <p:cNvPr id="10" name="Rectangle 9"/>
            <p:cNvSpPr/>
            <p:nvPr/>
          </p:nvSpPr>
          <p:spPr>
            <a:xfrm>
              <a:off x="2133600" y="5129048"/>
              <a:ext cx="18288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VO</a:t>
              </a:r>
            </a:p>
          </p:txBody>
        </p:sp>
        <p:sp>
          <p:nvSpPr>
            <p:cNvPr id="11" name="Rectangle 10"/>
            <p:cNvSpPr/>
            <p:nvPr/>
          </p:nvSpPr>
          <p:spPr>
            <a:xfrm>
              <a:off x="6248400" y="5129048"/>
              <a:ext cx="22479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CHONG</a:t>
              </a:r>
            </a:p>
          </p:txBody>
        </p:sp>
        <p:cxnSp>
          <p:nvCxnSpPr>
            <p:cNvPr id="12" name="Straight Connector 11"/>
            <p:cNvCxnSpPr>
              <a:stCxn id="10" idx="3"/>
              <a:endCxn id="11" idx="1"/>
            </p:cNvCxnSpPr>
            <p:nvPr/>
          </p:nvCxnSpPr>
          <p:spPr>
            <a:xfrm>
              <a:off x="3962400" y="5433848"/>
              <a:ext cx="2286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91000" y="4953000"/>
              <a:ext cx="1828800" cy="461665"/>
            </a:xfrm>
            <a:prstGeom prst="rect">
              <a:avLst/>
            </a:prstGeom>
            <a:noFill/>
          </p:spPr>
          <p:txBody>
            <a:bodyPr wrap="square" rtlCol="0">
              <a:spAutoFit/>
            </a:bodyPr>
            <a:lstStyle/>
            <a:p>
              <a:pPr algn="ctr"/>
              <a:r>
                <a:rPr lang="en-US" sz="2400"/>
                <a:t>Hôn nhân</a:t>
              </a:r>
            </a:p>
          </p:txBody>
        </p:sp>
      </p:grpSp>
      <p:grpSp>
        <p:nvGrpSpPr>
          <p:cNvPr id="14" name="Group 13"/>
          <p:cNvGrpSpPr/>
          <p:nvPr/>
        </p:nvGrpSpPr>
        <p:grpSpPr>
          <a:xfrm>
            <a:off x="2667000" y="4648200"/>
            <a:ext cx="6362700" cy="762000"/>
            <a:chOff x="2133600" y="4976648"/>
            <a:chExt cx="6362700" cy="762000"/>
          </a:xfrm>
        </p:grpSpPr>
        <p:sp>
          <p:nvSpPr>
            <p:cNvPr id="15" name="Rectangle 14"/>
            <p:cNvSpPr/>
            <p:nvPr/>
          </p:nvSpPr>
          <p:spPr>
            <a:xfrm>
              <a:off x="2133600" y="5129048"/>
              <a:ext cx="20574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COUNTRY</a:t>
              </a:r>
            </a:p>
          </p:txBody>
        </p:sp>
        <p:sp>
          <p:nvSpPr>
            <p:cNvPr id="16" name="Rectangle 15"/>
            <p:cNvSpPr/>
            <p:nvPr/>
          </p:nvSpPr>
          <p:spPr>
            <a:xfrm>
              <a:off x="6248400" y="5129048"/>
              <a:ext cx="22479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CAPITAL</a:t>
              </a:r>
            </a:p>
          </p:txBody>
        </p:sp>
        <p:cxnSp>
          <p:nvCxnSpPr>
            <p:cNvPr id="17" name="Straight Connector 16"/>
            <p:cNvCxnSpPr>
              <a:stCxn id="15" idx="3"/>
              <a:endCxn id="16" idx="1"/>
            </p:cNvCxnSpPr>
            <p:nvPr/>
          </p:nvCxnSpPr>
          <p:spPr>
            <a:xfrm>
              <a:off x="4191000" y="5433848"/>
              <a:ext cx="20574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43400" y="4976648"/>
              <a:ext cx="1676400" cy="461665"/>
            </a:xfrm>
            <a:prstGeom prst="rect">
              <a:avLst/>
            </a:prstGeom>
            <a:noFill/>
          </p:spPr>
          <p:txBody>
            <a:bodyPr wrap="square" rtlCol="0">
              <a:spAutoFit/>
            </a:bodyPr>
            <a:lstStyle/>
            <a:p>
              <a:pPr algn="ctr"/>
              <a:r>
                <a:rPr lang="en-US" sz="2400"/>
                <a:t>Có</a:t>
              </a:r>
            </a:p>
          </p:txBody>
        </p:sp>
      </p:grpSp>
    </p:spTree>
    <p:extLst>
      <p:ext uri="{BB962C8B-B14F-4D97-AF65-F5344CB8AC3E}">
        <p14:creationId xmlns:p14="http://schemas.microsoft.com/office/powerpoint/2010/main" val="1379214437"/>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Quan hệ một nhiều (1-n)</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Khái niệm: Hai lớp đối tượng được gọi là có </a:t>
            </a:r>
            <a:r>
              <a:rPr lang="vi-VN">
                <a:solidFill>
                  <a:srgbClr val="0000FF"/>
                </a:solidFill>
                <a:latin typeface="+mj-lt"/>
                <a:cs typeface="Tahoma" charset="0"/>
              </a:rPr>
              <a:t>quan hệ một-nhiều </a:t>
            </a:r>
            <a:r>
              <a:rPr lang="vi-VN">
                <a:latin typeface="+mj-lt"/>
                <a:cs typeface="Tahoma" charset="0"/>
              </a:rPr>
              <a:t>với nhau khi một đối tượng thuộc lớp này quan hệ với nhiều đối tượng thuộc lớp kia và một đối tượng lớp kia có quan hệ duy nhất với một đối tượng thuộc lớp này.</a:t>
            </a:r>
          </a:p>
          <a:p>
            <a:pPr algn="just">
              <a:lnSpc>
                <a:spcPct val="120000"/>
              </a:lnSpc>
              <a:spcBef>
                <a:spcPts val="300"/>
              </a:spcBef>
              <a:spcAft>
                <a:spcPts val="300"/>
              </a:spcAft>
            </a:pPr>
            <a:r>
              <a:rPr lang="vi-VN">
                <a:latin typeface="+mj-lt"/>
                <a:cs typeface="Tahoma" charset="0"/>
              </a:rPr>
              <a:t>Kí hiệu:</a:t>
            </a:r>
          </a:p>
        </p:txBody>
      </p:sp>
      <p:grpSp>
        <p:nvGrpSpPr>
          <p:cNvPr id="4" name="Group 3"/>
          <p:cNvGrpSpPr/>
          <p:nvPr/>
        </p:nvGrpSpPr>
        <p:grpSpPr>
          <a:xfrm>
            <a:off x="3581400" y="4495800"/>
            <a:ext cx="5105400" cy="785648"/>
            <a:chOff x="2667000" y="5562600"/>
            <a:chExt cx="5105400" cy="785648"/>
          </a:xfrm>
        </p:grpSpPr>
        <p:grpSp>
          <p:nvGrpSpPr>
            <p:cNvPr id="5" name="Group 4"/>
            <p:cNvGrpSpPr/>
            <p:nvPr/>
          </p:nvGrpSpPr>
          <p:grpSpPr>
            <a:xfrm>
              <a:off x="2667000" y="5562600"/>
              <a:ext cx="5105400" cy="785648"/>
              <a:chOff x="2133600" y="4953000"/>
              <a:chExt cx="5105400" cy="785648"/>
            </a:xfrm>
          </p:grpSpPr>
          <p:sp>
            <p:nvSpPr>
              <p:cNvPr id="7" name="Rectangle 6"/>
              <p:cNvSpPr/>
              <p:nvPr/>
            </p:nvSpPr>
            <p:spPr>
              <a:xfrm>
                <a:off x="2133600" y="5129048"/>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ClassA</a:t>
                </a:r>
              </a:p>
            </p:txBody>
          </p:sp>
          <p:sp>
            <p:nvSpPr>
              <p:cNvPr id="8" name="Rectangle 7"/>
              <p:cNvSpPr/>
              <p:nvPr/>
            </p:nvSpPr>
            <p:spPr>
              <a:xfrm>
                <a:off x="5715000" y="5129048"/>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ClassB</a:t>
                </a:r>
              </a:p>
            </p:txBody>
          </p:sp>
          <p:cxnSp>
            <p:nvCxnSpPr>
              <p:cNvPr id="9" name="Straight Connector 8"/>
              <p:cNvCxnSpPr>
                <a:stCxn id="7" idx="3"/>
                <a:endCxn id="8" idx="1"/>
              </p:cNvCxnSpPr>
              <p:nvPr/>
            </p:nvCxnSpPr>
            <p:spPr>
              <a:xfrm>
                <a:off x="3657600" y="5433848"/>
                <a:ext cx="2057400" cy="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0" y="4953000"/>
                <a:ext cx="1752600" cy="461665"/>
              </a:xfrm>
              <a:prstGeom prst="rect">
                <a:avLst/>
              </a:prstGeom>
              <a:noFill/>
            </p:spPr>
            <p:txBody>
              <a:bodyPr wrap="square" rtlCol="0">
                <a:spAutoFit/>
              </a:bodyPr>
              <a:lstStyle/>
              <a:p>
                <a:pPr algn="ctr"/>
                <a:r>
                  <a:rPr lang="en-US" sz="2400"/>
                  <a:t>Quan hệ</a:t>
                </a:r>
              </a:p>
            </p:txBody>
          </p:sp>
        </p:grpSp>
        <p:sp>
          <p:nvSpPr>
            <p:cNvPr id="6" name="Oval 5"/>
            <p:cNvSpPr/>
            <p:nvPr/>
          </p:nvSpPr>
          <p:spPr>
            <a:xfrm>
              <a:off x="6096000" y="5922580"/>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2503543"/>
      </p:ext>
    </p:extLst>
  </p:cSld>
  <p:clrMapOvr>
    <a:masterClrMapping/>
  </p:clrMapOvr>
  <p:transition advClick="0">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Quan hệ một nhiều (1-n)</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Ví dụ:</a:t>
            </a:r>
            <a:endParaRPr lang="en-US" dirty="0">
              <a:latin typeface="+mj-lt"/>
              <a:cs typeface="Tahoma" charset="0"/>
            </a:endParaRPr>
          </a:p>
        </p:txBody>
      </p:sp>
      <p:grpSp>
        <p:nvGrpSpPr>
          <p:cNvPr id="4" name="Group 3"/>
          <p:cNvGrpSpPr/>
          <p:nvPr/>
        </p:nvGrpSpPr>
        <p:grpSpPr>
          <a:xfrm>
            <a:off x="2705100" y="1905000"/>
            <a:ext cx="6362700" cy="762000"/>
            <a:chOff x="990600" y="2286000"/>
            <a:chExt cx="6362700" cy="762000"/>
          </a:xfrm>
        </p:grpSpPr>
        <p:grpSp>
          <p:nvGrpSpPr>
            <p:cNvPr id="5" name="Group 4"/>
            <p:cNvGrpSpPr/>
            <p:nvPr/>
          </p:nvGrpSpPr>
          <p:grpSpPr>
            <a:xfrm>
              <a:off x="990600" y="2286000"/>
              <a:ext cx="6362700" cy="762000"/>
              <a:chOff x="2133600" y="4976648"/>
              <a:chExt cx="6362700" cy="762000"/>
            </a:xfrm>
          </p:grpSpPr>
          <p:sp>
            <p:nvSpPr>
              <p:cNvPr id="7" name="Rectangle 6"/>
              <p:cNvSpPr/>
              <p:nvPr/>
            </p:nvSpPr>
            <p:spPr>
              <a:xfrm>
                <a:off x="2133600" y="5129048"/>
                <a:ext cx="18288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LOPHOC</a:t>
                </a:r>
              </a:p>
            </p:txBody>
          </p:sp>
          <p:sp>
            <p:nvSpPr>
              <p:cNvPr id="8" name="Rectangle 7"/>
              <p:cNvSpPr/>
              <p:nvPr/>
            </p:nvSpPr>
            <p:spPr>
              <a:xfrm>
                <a:off x="6248400" y="5129048"/>
                <a:ext cx="22479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HOCSINH</a:t>
                </a:r>
              </a:p>
            </p:txBody>
          </p:sp>
          <p:cxnSp>
            <p:nvCxnSpPr>
              <p:cNvPr id="9" name="Straight Connector 8"/>
              <p:cNvCxnSpPr>
                <a:stCxn id="7" idx="3"/>
                <a:endCxn id="8" idx="1"/>
              </p:cNvCxnSpPr>
              <p:nvPr/>
            </p:nvCxnSpPr>
            <p:spPr>
              <a:xfrm>
                <a:off x="3962400" y="5433848"/>
                <a:ext cx="2286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91000" y="4976648"/>
                <a:ext cx="1828800" cy="461665"/>
              </a:xfrm>
              <a:prstGeom prst="rect">
                <a:avLst/>
              </a:prstGeom>
              <a:noFill/>
            </p:spPr>
            <p:txBody>
              <a:bodyPr wrap="square" rtlCol="0">
                <a:spAutoFit/>
              </a:bodyPr>
              <a:lstStyle/>
              <a:p>
                <a:pPr algn="ctr"/>
                <a:r>
                  <a:rPr lang="en-US" sz="2400"/>
                  <a:t>Có</a:t>
                </a:r>
              </a:p>
            </p:txBody>
          </p:sp>
        </p:grpSp>
        <p:sp>
          <p:nvSpPr>
            <p:cNvPr id="6" name="Oval 5"/>
            <p:cNvSpPr/>
            <p:nvPr/>
          </p:nvSpPr>
          <p:spPr>
            <a:xfrm>
              <a:off x="4953000" y="2624958"/>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705100" y="3200400"/>
            <a:ext cx="6362700" cy="785648"/>
            <a:chOff x="990600" y="3581400"/>
            <a:chExt cx="6362700" cy="785648"/>
          </a:xfrm>
        </p:grpSpPr>
        <p:grpSp>
          <p:nvGrpSpPr>
            <p:cNvPr id="12" name="Group 11"/>
            <p:cNvGrpSpPr/>
            <p:nvPr/>
          </p:nvGrpSpPr>
          <p:grpSpPr>
            <a:xfrm>
              <a:off x="990600" y="3581400"/>
              <a:ext cx="6362700" cy="785648"/>
              <a:chOff x="2133600" y="4953000"/>
              <a:chExt cx="6362700" cy="785648"/>
            </a:xfrm>
          </p:grpSpPr>
          <p:sp>
            <p:nvSpPr>
              <p:cNvPr id="14" name="Rectangle 13"/>
              <p:cNvSpPr/>
              <p:nvPr/>
            </p:nvSpPr>
            <p:spPr>
              <a:xfrm>
                <a:off x="2133600" y="5129048"/>
                <a:ext cx="18288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CONGTY</a:t>
                </a:r>
              </a:p>
            </p:txBody>
          </p:sp>
          <p:sp>
            <p:nvSpPr>
              <p:cNvPr id="15" name="Rectangle 14"/>
              <p:cNvSpPr/>
              <p:nvPr/>
            </p:nvSpPr>
            <p:spPr>
              <a:xfrm>
                <a:off x="6248400" y="5129048"/>
                <a:ext cx="22479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NHANVIEN</a:t>
                </a:r>
              </a:p>
            </p:txBody>
          </p:sp>
          <p:cxnSp>
            <p:nvCxnSpPr>
              <p:cNvPr id="16" name="Straight Connector 15"/>
              <p:cNvCxnSpPr>
                <a:stCxn id="14" idx="3"/>
                <a:endCxn id="15" idx="1"/>
              </p:cNvCxnSpPr>
              <p:nvPr/>
            </p:nvCxnSpPr>
            <p:spPr>
              <a:xfrm>
                <a:off x="3962400" y="5433848"/>
                <a:ext cx="2286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91000" y="4953000"/>
                <a:ext cx="1828800" cy="461665"/>
              </a:xfrm>
              <a:prstGeom prst="rect">
                <a:avLst/>
              </a:prstGeom>
              <a:noFill/>
            </p:spPr>
            <p:txBody>
              <a:bodyPr wrap="square" rtlCol="0">
                <a:spAutoFit/>
              </a:bodyPr>
              <a:lstStyle/>
              <a:p>
                <a:pPr algn="ctr"/>
                <a:r>
                  <a:rPr lang="en-US" sz="2400"/>
                  <a:t>Có</a:t>
                </a:r>
              </a:p>
            </p:txBody>
          </p:sp>
        </p:grpSp>
        <p:sp>
          <p:nvSpPr>
            <p:cNvPr id="13" name="Oval 12"/>
            <p:cNvSpPr/>
            <p:nvPr/>
          </p:nvSpPr>
          <p:spPr>
            <a:xfrm>
              <a:off x="4953000" y="3962400"/>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2705100" y="4648200"/>
            <a:ext cx="6362700" cy="762000"/>
            <a:chOff x="990600" y="5029200"/>
            <a:chExt cx="6362700" cy="762000"/>
          </a:xfrm>
        </p:grpSpPr>
        <p:grpSp>
          <p:nvGrpSpPr>
            <p:cNvPr id="19" name="Group 18"/>
            <p:cNvGrpSpPr/>
            <p:nvPr/>
          </p:nvGrpSpPr>
          <p:grpSpPr>
            <a:xfrm>
              <a:off x="990600" y="5029200"/>
              <a:ext cx="6362700" cy="762000"/>
              <a:chOff x="2133600" y="4976648"/>
              <a:chExt cx="6362700" cy="762000"/>
            </a:xfrm>
          </p:grpSpPr>
          <p:sp>
            <p:nvSpPr>
              <p:cNvPr id="21" name="Rectangle 20"/>
              <p:cNvSpPr/>
              <p:nvPr/>
            </p:nvSpPr>
            <p:spPr>
              <a:xfrm>
                <a:off x="2133600" y="5129048"/>
                <a:ext cx="20574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HOASI</a:t>
                </a:r>
              </a:p>
            </p:txBody>
          </p:sp>
          <p:sp>
            <p:nvSpPr>
              <p:cNvPr id="22" name="Rectangle 21"/>
              <p:cNvSpPr/>
              <p:nvPr/>
            </p:nvSpPr>
            <p:spPr>
              <a:xfrm>
                <a:off x="6248400" y="5129048"/>
                <a:ext cx="22479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TACPHAM</a:t>
                </a:r>
              </a:p>
            </p:txBody>
          </p:sp>
          <p:cxnSp>
            <p:nvCxnSpPr>
              <p:cNvPr id="23" name="Straight Connector 22"/>
              <p:cNvCxnSpPr>
                <a:stCxn id="21" idx="3"/>
                <a:endCxn id="22" idx="1"/>
              </p:cNvCxnSpPr>
              <p:nvPr/>
            </p:nvCxnSpPr>
            <p:spPr>
              <a:xfrm>
                <a:off x="4191000" y="5433848"/>
                <a:ext cx="20574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43400" y="4976648"/>
                <a:ext cx="1676400" cy="461665"/>
              </a:xfrm>
              <a:prstGeom prst="rect">
                <a:avLst/>
              </a:prstGeom>
              <a:noFill/>
            </p:spPr>
            <p:txBody>
              <a:bodyPr wrap="square" rtlCol="0">
                <a:spAutoFit/>
              </a:bodyPr>
              <a:lstStyle/>
              <a:p>
                <a:pPr algn="ctr"/>
                <a:r>
                  <a:rPr lang="en-US" sz="2400"/>
                  <a:t>Sáng tác</a:t>
                </a:r>
              </a:p>
            </p:txBody>
          </p:sp>
        </p:grpSp>
        <p:sp>
          <p:nvSpPr>
            <p:cNvPr id="20" name="Oval 19"/>
            <p:cNvSpPr/>
            <p:nvPr/>
          </p:nvSpPr>
          <p:spPr>
            <a:xfrm>
              <a:off x="4953000" y="5373414"/>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566262"/>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Quan hệ nhiều nhiều (n-n)</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Khái niệm: hai lớp đối tượng được gọi là </a:t>
            </a:r>
            <a:r>
              <a:rPr lang="vi-VN">
                <a:solidFill>
                  <a:srgbClr val="0000FF"/>
                </a:solidFill>
                <a:latin typeface="+mj-lt"/>
                <a:cs typeface="Tahoma" charset="0"/>
              </a:rPr>
              <a:t>quan hệ nhiều-nhiều </a:t>
            </a:r>
            <a:r>
              <a:rPr lang="vi-VN">
                <a:latin typeface="+mj-lt"/>
                <a:cs typeface="Tahoma" charset="0"/>
              </a:rPr>
              <a:t>với nhau khi một đối tượng thuộc lớp này có quan hệ với nhiều đối tượng thuộc lớp kia và một đối tượng lớp kia cũng có quan hệ với nhiều đối tượng thuộc lớp này.</a:t>
            </a:r>
          </a:p>
          <a:p>
            <a:pPr algn="just">
              <a:lnSpc>
                <a:spcPct val="120000"/>
              </a:lnSpc>
              <a:spcBef>
                <a:spcPts val="300"/>
              </a:spcBef>
              <a:spcAft>
                <a:spcPts val="300"/>
              </a:spcAft>
            </a:pPr>
            <a:r>
              <a:rPr lang="vi-VN">
                <a:latin typeface="+mj-lt"/>
                <a:cs typeface="Tahoma" charset="0"/>
              </a:rPr>
              <a:t>Kí hiệu</a:t>
            </a:r>
            <a:r>
              <a:rPr lang="en-US">
                <a:latin typeface="+mj-lt"/>
                <a:cs typeface="Tahoma" charset="0"/>
              </a:rPr>
              <a:t>:</a:t>
            </a:r>
            <a:endParaRPr lang="vi-VN">
              <a:latin typeface="+mj-lt"/>
              <a:cs typeface="Tahoma" charset="0"/>
            </a:endParaRPr>
          </a:p>
        </p:txBody>
      </p:sp>
      <p:grpSp>
        <p:nvGrpSpPr>
          <p:cNvPr id="11" name="Group 10"/>
          <p:cNvGrpSpPr/>
          <p:nvPr/>
        </p:nvGrpSpPr>
        <p:grpSpPr>
          <a:xfrm>
            <a:off x="3733800" y="4572000"/>
            <a:ext cx="5105400" cy="785648"/>
            <a:chOff x="2667000" y="5562600"/>
            <a:chExt cx="5105400" cy="785648"/>
          </a:xfrm>
        </p:grpSpPr>
        <p:grpSp>
          <p:nvGrpSpPr>
            <p:cNvPr id="12" name="Group 11"/>
            <p:cNvGrpSpPr/>
            <p:nvPr/>
          </p:nvGrpSpPr>
          <p:grpSpPr>
            <a:xfrm>
              <a:off x="2667000" y="5562600"/>
              <a:ext cx="5105400" cy="785648"/>
              <a:chOff x="2667000" y="5562600"/>
              <a:chExt cx="5105400" cy="785648"/>
            </a:xfrm>
          </p:grpSpPr>
          <p:grpSp>
            <p:nvGrpSpPr>
              <p:cNvPr id="14" name="Group 13"/>
              <p:cNvGrpSpPr/>
              <p:nvPr/>
            </p:nvGrpSpPr>
            <p:grpSpPr>
              <a:xfrm>
                <a:off x="2667000" y="5562600"/>
                <a:ext cx="5105400" cy="785648"/>
                <a:chOff x="2133600" y="4953000"/>
                <a:chExt cx="5105400" cy="785648"/>
              </a:xfrm>
            </p:grpSpPr>
            <p:sp>
              <p:nvSpPr>
                <p:cNvPr id="16" name="Rectangle 15"/>
                <p:cNvSpPr/>
                <p:nvPr/>
              </p:nvSpPr>
              <p:spPr>
                <a:xfrm>
                  <a:off x="2133600" y="5129048"/>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ClassA</a:t>
                  </a:r>
                </a:p>
              </p:txBody>
            </p:sp>
            <p:sp>
              <p:nvSpPr>
                <p:cNvPr id="17" name="Rectangle 16"/>
                <p:cNvSpPr/>
                <p:nvPr/>
              </p:nvSpPr>
              <p:spPr>
                <a:xfrm>
                  <a:off x="5715000" y="5129048"/>
                  <a:ext cx="15240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ClassB</a:t>
                  </a:r>
                </a:p>
              </p:txBody>
            </p:sp>
            <p:cxnSp>
              <p:nvCxnSpPr>
                <p:cNvPr id="18" name="Straight Connector 17"/>
                <p:cNvCxnSpPr>
                  <a:stCxn id="16" idx="3"/>
                  <a:endCxn id="17" idx="1"/>
                </p:cNvCxnSpPr>
                <p:nvPr/>
              </p:nvCxnSpPr>
              <p:spPr>
                <a:xfrm>
                  <a:off x="3657600" y="5433848"/>
                  <a:ext cx="2057400" cy="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10000" y="4953000"/>
                  <a:ext cx="1752600" cy="461665"/>
                </a:xfrm>
                <a:prstGeom prst="rect">
                  <a:avLst/>
                </a:prstGeom>
                <a:noFill/>
              </p:spPr>
              <p:txBody>
                <a:bodyPr wrap="square" rtlCol="0">
                  <a:spAutoFit/>
                </a:bodyPr>
                <a:lstStyle/>
                <a:p>
                  <a:pPr algn="ctr"/>
                  <a:r>
                    <a:rPr lang="en-US" sz="2400"/>
                    <a:t>Quan hệ</a:t>
                  </a:r>
                </a:p>
              </p:txBody>
            </p:sp>
          </p:grpSp>
          <p:sp>
            <p:nvSpPr>
              <p:cNvPr id="15" name="Oval 14"/>
              <p:cNvSpPr/>
              <p:nvPr/>
            </p:nvSpPr>
            <p:spPr>
              <a:xfrm>
                <a:off x="6096000" y="5922580"/>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4191000" y="5943600"/>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9556002"/>
      </p:ext>
    </p:extLst>
  </p:cSld>
  <p:clrMapOvr>
    <a:masterClrMapping/>
  </p:clrMapOvr>
  <p:transition advClick="0">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Quan hệ nhiều nhiều (n-n)</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Ví dụ:</a:t>
            </a:r>
            <a:endParaRPr lang="vi-VN">
              <a:latin typeface="+mj-lt"/>
              <a:cs typeface="Tahoma" charset="0"/>
            </a:endParaRPr>
          </a:p>
        </p:txBody>
      </p:sp>
      <p:grpSp>
        <p:nvGrpSpPr>
          <p:cNvPr id="4" name="Group 3"/>
          <p:cNvGrpSpPr/>
          <p:nvPr/>
        </p:nvGrpSpPr>
        <p:grpSpPr>
          <a:xfrm>
            <a:off x="2667000" y="1828800"/>
            <a:ext cx="6362700" cy="762000"/>
            <a:chOff x="990600" y="2286000"/>
            <a:chExt cx="6362700" cy="762000"/>
          </a:xfrm>
        </p:grpSpPr>
        <p:grpSp>
          <p:nvGrpSpPr>
            <p:cNvPr id="5" name="Group 4"/>
            <p:cNvGrpSpPr/>
            <p:nvPr/>
          </p:nvGrpSpPr>
          <p:grpSpPr>
            <a:xfrm>
              <a:off x="990600" y="2286000"/>
              <a:ext cx="6362700" cy="762000"/>
              <a:chOff x="2133600" y="4976648"/>
              <a:chExt cx="6362700" cy="762000"/>
            </a:xfrm>
          </p:grpSpPr>
          <p:sp>
            <p:nvSpPr>
              <p:cNvPr id="8" name="Rectangle 7"/>
              <p:cNvSpPr/>
              <p:nvPr/>
            </p:nvSpPr>
            <p:spPr>
              <a:xfrm>
                <a:off x="2133600" y="5129048"/>
                <a:ext cx="18288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NAM</a:t>
                </a:r>
              </a:p>
            </p:txBody>
          </p:sp>
          <p:sp>
            <p:nvSpPr>
              <p:cNvPr id="9" name="Rectangle 8"/>
              <p:cNvSpPr/>
              <p:nvPr/>
            </p:nvSpPr>
            <p:spPr>
              <a:xfrm>
                <a:off x="6248400" y="5129048"/>
                <a:ext cx="22479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NU</a:t>
                </a:r>
              </a:p>
            </p:txBody>
          </p:sp>
          <p:cxnSp>
            <p:nvCxnSpPr>
              <p:cNvPr id="10" name="Straight Connector 9"/>
              <p:cNvCxnSpPr>
                <a:stCxn id="8" idx="3"/>
                <a:endCxn id="9" idx="1"/>
              </p:cNvCxnSpPr>
              <p:nvPr/>
            </p:nvCxnSpPr>
            <p:spPr>
              <a:xfrm>
                <a:off x="3962400" y="5433848"/>
                <a:ext cx="2286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91000" y="4976648"/>
                <a:ext cx="1828800" cy="461665"/>
              </a:xfrm>
              <a:prstGeom prst="rect">
                <a:avLst/>
              </a:prstGeom>
              <a:noFill/>
            </p:spPr>
            <p:txBody>
              <a:bodyPr wrap="square" rtlCol="0">
                <a:spAutoFit/>
              </a:bodyPr>
              <a:lstStyle/>
              <a:p>
                <a:pPr algn="ctr"/>
                <a:r>
                  <a:rPr lang="en-US" sz="2400"/>
                  <a:t>Yêu</a:t>
                </a:r>
              </a:p>
            </p:txBody>
          </p:sp>
        </p:grpSp>
        <p:sp>
          <p:nvSpPr>
            <p:cNvPr id="6" name="Oval 5"/>
            <p:cNvSpPr/>
            <p:nvPr/>
          </p:nvSpPr>
          <p:spPr>
            <a:xfrm>
              <a:off x="4953000" y="2624958"/>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819400" y="2614448"/>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667000" y="3124200"/>
            <a:ext cx="6362700" cy="785648"/>
            <a:chOff x="990600" y="3581400"/>
            <a:chExt cx="6362700" cy="785648"/>
          </a:xfrm>
        </p:grpSpPr>
        <p:grpSp>
          <p:nvGrpSpPr>
            <p:cNvPr id="13" name="Group 12"/>
            <p:cNvGrpSpPr/>
            <p:nvPr/>
          </p:nvGrpSpPr>
          <p:grpSpPr>
            <a:xfrm>
              <a:off x="990600" y="3581400"/>
              <a:ext cx="6362700" cy="785648"/>
              <a:chOff x="2133600" y="4953000"/>
              <a:chExt cx="6362700" cy="785648"/>
            </a:xfrm>
          </p:grpSpPr>
          <p:sp>
            <p:nvSpPr>
              <p:cNvPr id="16" name="Rectangle 15"/>
              <p:cNvSpPr/>
              <p:nvPr/>
            </p:nvSpPr>
            <p:spPr>
              <a:xfrm>
                <a:off x="2133600" y="5129048"/>
                <a:ext cx="18288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BACSI</a:t>
                </a:r>
              </a:p>
            </p:txBody>
          </p:sp>
          <p:sp>
            <p:nvSpPr>
              <p:cNvPr id="17" name="Rectangle 16"/>
              <p:cNvSpPr/>
              <p:nvPr/>
            </p:nvSpPr>
            <p:spPr>
              <a:xfrm>
                <a:off x="6248400" y="5129048"/>
                <a:ext cx="22479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itchFamily="18" charset="0"/>
                    <a:cs typeface="Times New Roman" pitchFamily="18" charset="0"/>
                  </a:rPr>
                  <a:t>BENHNHAN</a:t>
                </a:r>
              </a:p>
            </p:txBody>
          </p:sp>
          <p:cxnSp>
            <p:nvCxnSpPr>
              <p:cNvPr id="18" name="Straight Connector 17"/>
              <p:cNvCxnSpPr>
                <a:stCxn id="16" idx="3"/>
                <a:endCxn id="17" idx="1"/>
              </p:cNvCxnSpPr>
              <p:nvPr/>
            </p:nvCxnSpPr>
            <p:spPr>
              <a:xfrm>
                <a:off x="3962400" y="5433848"/>
                <a:ext cx="2286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14800" y="4953000"/>
                <a:ext cx="2057400" cy="461665"/>
              </a:xfrm>
              <a:prstGeom prst="rect">
                <a:avLst/>
              </a:prstGeom>
              <a:noFill/>
            </p:spPr>
            <p:txBody>
              <a:bodyPr wrap="square" rtlCol="0">
                <a:spAutoFit/>
              </a:bodyPr>
              <a:lstStyle/>
              <a:p>
                <a:pPr algn="ctr"/>
                <a:r>
                  <a:rPr lang="en-US" sz="2400"/>
                  <a:t>Khám bệnh</a:t>
                </a:r>
              </a:p>
            </p:txBody>
          </p:sp>
        </p:grpSp>
        <p:sp>
          <p:nvSpPr>
            <p:cNvPr id="14" name="Oval 13"/>
            <p:cNvSpPr/>
            <p:nvPr/>
          </p:nvSpPr>
          <p:spPr>
            <a:xfrm>
              <a:off x="4953000" y="3962400"/>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19400" y="3962400"/>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667000" y="4624552"/>
            <a:ext cx="6362700" cy="709448"/>
            <a:chOff x="990600" y="5081752"/>
            <a:chExt cx="6362700" cy="709448"/>
          </a:xfrm>
        </p:grpSpPr>
        <p:grpSp>
          <p:nvGrpSpPr>
            <p:cNvPr id="21" name="Group 20"/>
            <p:cNvGrpSpPr/>
            <p:nvPr/>
          </p:nvGrpSpPr>
          <p:grpSpPr>
            <a:xfrm>
              <a:off x="990600" y="5081752"/>
              <a:ext cx="6362700" cy="709448"/>
              <a:chOff x="2133600" y="5029200"/>
              <a:chExt cx="6362700" cy="709448"/>
            </a:xfrm>
          </p:grpSpPr>
          <p:sp>
            <p:nvSpPr>
              <p:cNvPr id="24" name="Rectangle 23"/>
              <p:cNvSpPr/>
              <p:nvPr/>
            </p:nvSpPr>
            <p:spPr>
              <a:xfrm>
                <a:off x="2133600" y="5129048"/>
                <a:ext cx="18288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Times New Roman" pitchFamily="18" charset="0"/>
                  <a:cs typeface="Times New Roman" pitchFamily="18" charset="0"/>
                </a:endParaRPr>
              </a:p>
            </p:txBody>
          </p:sp>
          <p:sp>
            <p:nvSpPr>
              <p:cNvPr id="25" name="Rectangle 24"/>
              <p:cNvSpPr/>
              <p:nvPr/>
            </p:nvSpPr>
            <p:spPr>
              <a:xfrm>
                <a:off x="6248400" y="5129048"/>
                <a:ext cx="22479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latin typeface="Times New Roman" pitchFamily="18" charset="0"/>
                  <a:cs typeface="Times New Roman" pitchFamily="18" charset="0"/>
                </a:endParaRPr>
              </a:p>
            </p:txBody>
          </p:sp>
          <p:cxnSp>
            <p:nvCxnSpPr>
              <p:cNvPr id="26" name="Straight Connector 25"/>
              <p:cNvCxnSpPr>
                <a:stCxn id="24" idx="3"/>
                <a:endCxn id="25" idx="1"/>
              </p:cNvCxnSpPr>
              <p:nvPr/>
            </p:nvCxnSpPr>
            <p:spPr>
              <a:xfrm>
                <a:off x="3962400" y="5433848"/>
                <a:ext cx="2286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343400" y="5029200"/>
                <a:ext cx="1676400" cy="461665"/>
              </a:xfrm>
              <a:prstGeom prst="rect">
                <a:avLst/>
              </a:prstGeom>
              <a:noFill/>
            </p:spPr>
            <p:txBody>
              <a:bodyPr wrap="square" rtlCol="0">
                <a:spAutoFit/>
              </a:bodyPr>
              <a:lstStyle/>
              <a:p>
                <a:pPr algn="ctr"/>
                <a:endParaRPr lang="en-US" sz="2400"/>
              </a:p>
            </p:txBody>
          </p:sp>
        </p:grpSp>
        <p:sp>
          <p:nvSpPr>
            <p:cNvPr id="22" name="Oval 21"/>
            <p:cNvSpPr/>
            <p:nvPr/>
          </p:nvSpPr>
          <p:spPr>
            <a:xfrm>
              <a:off x="4953000" y="5373414"/>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19400" y="5373414"/>
              <a:ext cx="152400"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9900863"/>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3FFEA69D462A8489DC53120FA1A5AC4" ma:contentTypeVersion="10" ma:contentTypeDescription="Create a new document." ma:contentTypeScope="" ma:versionID="65153b35747b693194d89cdcdb3aa034">
  <xsd:schema xmlns:xsd="http://www.w3.org/2001/XMLSchema" xmlns:xs="http://www.w3.org/2001/XMLSchema" xmlns:p="http://schemas.microsoft.com/office/2006/metadata/properties" xmlns:ns2="880cd698-c4b2-49e1-962a-9df8954da891" xmlns:ns3="5b1d5ade-89ff-4f2a-a121-12e764170acd" targetNamespace="http://schemas.microsoft.com/office/2006/metadata/properties" ma:root="true" ma:fieldsID="6c9e15969a1c30fb368d38c88c6feda5" ns2:_="" ns3:_="">
    <xsd:import namespace="880cd698-c4b2-49e1-962a-9df8954da891"/>
    <xsd:import namespace="5b1d5ade-89ff-4f2a-a121-12e764170a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cd698-c4b2-49e1-962a-9df8954da8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1d5ade-89ff-4f2a-a121-12e764170a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3E23DE-AB27-4D82-8C31-D22132BF5B5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5F46CE2-98CE-4FAB-8B65-B5DB3D0088A6}">
  <ds:schemaRefs>
    <ds:schemaRef ds:uri="http://schemas.microsoft.com/sharepoint/v3/contenttype/forms"/>
  </ds:schemaRefs>
</ds:datastoreItem>
</file>

<file path=customXml/itemProps3.xml><?xml version="1.0" encoding="utf-8"?>
<ds:datastoreItem xmlns:ds="http://schemas.openxmlformats.org/officeDocument/2006/customXml" ds:itemID="{5A9F93DB-8BAE-4DA9-A642-50120CB0C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0cd698-c4b2-49e1-962a-9df8954da891"/>
    <ds:schemaRef ds:uri="5b1d5ade-89ff-4f2a-a121-12e764170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011a54b-0a5d-4929-bf02-a00787877c6a}" enabled="0" method="" siteId="{3011a54b-0a5d-4929-bf02-a00787877c6a}" removed="1"/>
</clbl:labelList>
</file>

<file path=docProps/app.xml><?xml version="1.0" encoding="utf-8"?>
<Properties xmlns="http://schemas.openxmlformats.org/officeDocument/2006/extended-properties" xmlns:vt="http://schemas.openxmlformats.org/officeDocument/2006/docPropsVTypes">
  <Template>包图主题2</Template>
  <TotalTime>1266</TotalTime>
  <Words>2300</Words>
  <Application>Microsoft Office PowerPoint</Application>
  <PresentationFormat>Widescreen</PresentationFormat>
  <Paragraphs>292</Paragraphs>
  <Slides>33</Slides>
  <Notes>27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等线</vt:lpstr>
      <vt:lpstr>微软雅黑</vt:lpstr>
      <vt:lpstr>Arial</vt:lpstr>
      <vt:lpstr>Calibri</vt:lpstr>
      <vt:lpstr>Cambria</vt:lpstr>
      <vt:lpstr>Courier New</vt:lpstr>
      <vt:lpstr>Times New Roman</vt:lpstr>
      <vt:lpstr>Verdana</vt:lpstr>
      <vt:lpstr>Wingdings</vt:lpstr>
      <vt:lpstr>包图主题2</vt:lpstr>
      <vt:lpstr>PowerPoint Presentation</vt:lpstr>
      <vt:lpstr>Nội dung</vt:lpstr>
      <vt:lpstr>Quan hệ giữa các lớp đối tượng</vt:lpstr>
      <vt:lpstr>Quan hệ một một (1-1)</vt:lpstr>
      <vt:lpstr>Quan hệ một một (1-1)</vt:lpstr>
      <vt:lpstr>Quan hệ một nhiều (1-n)</vt:lpstr>
      <vt:lpstr>Quan hệ một nhiều (1-n)</vt:lpstr>
      <vt:lpstr>Quan hệ nhiều nhiều (n-n)</vt:lpstr>
      <vt:lpstr>Quan hệ nhiều nhiều (n-n)</vt:lpstr>
      <vt:lpstr>Quan hệ đặc biệt hóa – tổng quát hóa</vt:lpstr>
      <vt:lpstr>Quan hệ đặc biệt hóa – tổng quát hóa</vt:lpstr>
      <vt:lpstr>Quan hệ đặc biệt hóa – tổng quát hóa</vt:lpstr>
      <vt:lpstr>Kế thừa (inheritance)</vt:lpstr>
      <vt:lpstr>Kế thừa (inheritance)</vt:lpstr>
      <vt:lpstr>Kế thừa (inheritance)</vt:lpstr>
      <vt:lpstr>Lợi ích của kế thừa</vt:lpstr>
      <vt:lpstr>Lợi ích của kế thừa</vt:lpstr>
      <vt:lpstr>Cú pháp kế thừa</vt:lpstr>
      <vt:lpstr>Cú pháp kế thừa</vt:lpstr>
      <vt:lpstr>Ví dụ</vt:lpstr>
      <vt:lpstr>Ví dụ</vt:lpstr>
      <vt:lpstr>Ví dụ</vt:lpstr>
      <vt:lpstr>Ví dụ</vt:lpstr>
      <vt:lpstr>Ví dụ</vt:lpstr>
      <vt:lpstr>Vấn đề gặp phải</vt:lpstr>
      <vt:lpstr>Sự kế thừa (inheritance)</vt:lpstr>
      <vt:lpstr>Sealed class</vt:lpstr>
      <vt:lpstr>Sealed class</vt:lpstr>
      <vt:lpstr>Lớp trong lớp (inner class)</vt:lpstr>
      <vt:lpstr>Lớp trong lớp (inner class)</vt:lpstr>
      <vt:lpstr>Bài toán Tính tiền lương</vt:lpstr>
      <vt:lpstr>Bài toán Tính tiền lương</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Giáo trình VLU</dc:title>
  <dc:creator>Trung Nguyen</dc:creator>
  <cp:lastModifiedBy>Nguyễn Minh Tân - Khoa Công nghệ Thông tin - VLTECH</cp:lastModifiedBy>
  <cp:revision>132</cp:revision>
  <dcterms:created xsi:type="dcterms:W3CDTF">2017-09-22T08:16:39Z</dcterms:created>
  <dcterms:modified xsi:type="dcterms:W3CDTF">2023-09-05T13:57:39Z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0x010100B3FFEA69D462A8489DC53120FA1A5AC4</vt:lpwstr>
  </property>
</Properties>
</file>